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7"/>
  </p:notesMasterIdLst>
  <p:sldIdLst>
    <p:sldId id="263" r:id="rId5"/>
    <p:sldId id="400" r:id="rId6"/>
    <p:sldId id="444" r:id="rId7"/>
    <p:sldId id="431" r:id="rId8"/>
    <p:sldId id="432" r:id="rId9"/>
    <p:sldId id="433" r:id="rId10"/>
    <p:sldId id="434" r:id="rId11"/>
    <p:sldId id="275" r:id="rId12"/>
    <p:sldId id="387" r:id="rId13"/>
    <p:sldId id="401" r:id="rId14"/>
    <p:sldId id="402" r:id="rId15"/>
    <p:sldId id="388" r:id="rId16"/>
    <p:sldId id="439" r:id="rId17"/>
    <p:sldId id="427" r:id="rId18"/>
    <p:sldId id="389" r:id="rId19"/>
    <p:sldId id="413" r:id="rId20"/>
    <p:sldId id="415" r:id="rId21"/>
    <p:sldId id="416" r:id="rId22"/>
    <p:sldId id="440" r:id="rId23"/>
    <p:sldId id="429" r:id="rId24"/>
    <p:sldId id="418" r:id="rId25"/>
    <p:sldId id="419" r:id="rId26"/>
    <p:sldId id="421" r:id="rId27"/>
    <p:sldId id="422" r:id="rId28"/>
    <p:sldId id="441" r:id="rId29"/>
    <p:sldId id="435" r:id="rId30"/>
    <p:sldId id="436" r:id="rId31"/>
    <p:sldId id="442" r:id="rId32"/>
    <p:sldId id="437" r:id="rId33"/>
    <p:sldId id="438" r:id="rId34"/>
    <p:sldId id="443" r:id="rId35"/>
    <p:sldId id="25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E643D0-B5C3-47EE-80F7-02F84C023989}" v="8" dt="2024-10-26T11:53:34.6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oysius Gonzaga Pradnya Sidhawara S.T. M.Eng." userId="148ebb6d-a3ad-40dd-b151-f93b8cb89f27" providerId="ADAL" clId="{B95B9B00-4D68-43A8-8490-77488F2B9F6D}"/>
    <pc:docChg chg="undo custSel addSld delSld modSld">
      <pc:chgData name="Aloysius Gonzaga Pradnya Sidhawara S.T. M.Eng." userId="148ebb6d-a3ad-40dd-b151-f93b8cb89f27" providerId="ADAL" clId="{B95B9B00-4D68-43A8-8490-77488F2B9F6D}" dt="2023-10-28T11:16:13.282" v="637" actId="15"/>
      <pc:docMkLst>
        <pc:docMk/>
      </pc:docMkLst>
      <pc:sldChg chg="modSp mod">
        <pc:chgData name="Aloysius Gonzaga Pradnya Sidhawara S.T. M.Eng." userId="148ebb6d-a3ad-40dd-b151-f93b8cb89f27" providerId="ADAL" clId="{B95B9B00-4D68-43A8-8490-77488F2B9F6D}" dt="2023-10-28T00:40:21.304" v="8" actId="20577"/>
        <pc:sldMkLst>
          <pc:docMk/>
          <pc:sldMk cId="1175444552" sldId="263"/>
        </pc:sldMkLst>
        <pc:spChg chg="mod">
          <ac:chgData name="Aloysius Gonzaga Pradnya Sidhawara S.T. M.Eng." userId="148ebb6d-a3ad-40dd-b151-f93b8cb89f27" providerId="ADAL" clId="{B95B9B00-4D68-43A8-8490-77488F2B9F6D}" dt="2023-10-28T00:40:21.304" v="8" actId="20577"/>
          <ac:spMkLst>
            <pc:docMk/>
            <pc:sldMk cId="1175444552" sldId="263"/>
            <ac:spMk id="5" creationId="{64FB6852-A530-4C15-A799-37E7610ED564}"/>
          </ac:spMkLst>
        </pc:spChg>
      </pc:sldChg>
      <pc:sldChg chg="modSp mod">
        <pc:chgData name="Aloysius Gonzaga Pradnya Sidhawara S.T. M.Eng." userId="148ebb6d-a3ad-40dd-b151-f93b8cb89f27" providerId="ADAL" clId="{B95B9B00-4D68-43A8-8490-77488F2B9F6D}" dt="2023-10-28T10:30:48.992" v="236" actId="20577"/>
        <pc:sldMkLst>
          <pc:docMk/>
          <pc:sldMk cId="1605569229" sldId="387"/>
        </pc:sldMkLst>
        <pc:spChg chg="mod">
          <ac:chgData name="Aloysius Gonzaga Pradnya Sidhawara S.T. M.Eng." userId="148ebb6d-a3ad-40dd-b151-f93b8cb89f27" providerId="ADAL" clId="{B95B9B00-4D68-43A8-8490-77488F2B9F6D}" dt="2023-10-28T10:30:48.992" v="236" actId="20577"/>
          <ac:spMkLst>
            <pc:docMk/>
            <pc:sldMk cId="1605569229" sldId="387"/>
            <ac:spMk id="194563" creationId="{00000000-0000-0000-0000-000000000000}"/>
          </ac:spMkLst>
        </pc:spChg>
      </pc:sldChg>
      <pc:sldChg chg="addSp modSp mod">
        <pc:chgData name="Aloysius Gonzaga Pradnya Sidhawara S.T. M.Eng." userId="148ebb6d-a3ad-40dd-b151-f93b8cb89f27" providerId="ADAL" clId="{B95B9B00-4D68-43A8-8490-77488F2B9F6D}" dt="2023-10-28T10:35:52.978" v="302"/>
        <pc:sldMkLst>
          <pc:docMk/>
          <pc:sldMk cId="1581704321" sldId="388"/>
        </pc:sldMkLst>
        <pc:spChg chg="mod">
          <ac:chgData name="Aloysius Gonzaga Pradnya Sidhawara S.T. M.Eng." userId="148ebb6d-a3ad-40dd-b151-f93b8cb89f27" providerId="ADAL" clId="{B95B9B00-4D68-43A8-8490-77488F2B9F6D}" dt="2023-10-28T10:34:55.939" v="284"/>
          <ac:spMkLst>
            <pc:docMk/>
            <pc:sldMk cId="1581704321" sldId="388"/>
            <ac:spMk id="30723" creationId="{00000000-0000-0000-0000-000000000000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0:35:52.978" v="302"/>
          <ac:spMkLst>
            <pc:docMk/>
            <pc:sldMk cId="1581704321" sldId="388"/>
            <ac:spMk id="194563" creationId="{00000000-0000-0000-0000-000000000000}"/>
          </ac:spMkLst>
        </pc:spChg>
        <pc:picChg chg="add mod">
          <ac:chgData name="Aloysius Gonzaga Pradnya Sidhawara S.T. M.Eng." userId="148ebb6d-a3ad-40dd-b151-f93b8cb89f27" providerId="ADAL" clId="{B95B9B00-4D68-43A8-8490-77488F2B9F6D}" dt="2023-10-28T10:35:28.716" v="299" actId="1076"/>
          <ac:picMkLst>
            <pc:docMk/>
            <pc:sldMk cId="1581704321" sldId="388"/>
            <ac:picMk id="2" creationId="{E1BD0743-EC15-4D2D-1EE5-97163FE64639}"/>
          </ac:picMkLst>
        </pc:picChg>
      </pc:sldChg>
      <pc:sldChg chg="modSp mod">
        <pc:chgData name="Aloysius Gonzaga Pradnya Sidhawara S.T. M.Eng." userId="148ebb6d-a3ad-40dd-b151-f93b8cb89f27" providerId="ADAL" clId="{B95B9B00-4D68-43A8-8490-77488F2B9F6D}" dt="2023-10-28T11:02:55.294" v="332" actId="20577"/>
        <pc:sldMkLst>
          <pc:docMk/>
          <pc:sldMk cId="1078167603" sldId="389"/>
        </pc:sldMkLst>
        <pc:spChg chg="mod">
          <ac:chgData name="Aloysius Gonzaga Pradnya Sidhawara S.T. M.Eng." userId="148ebb6d-a3ad-40dd-b151-f93b8cb89f27" providerId="ADAL" clId="{B95B9B00-4D68-43A8-8490-77488F2B9F6D}" dt="2023-10-28T11:02:55.294" v="332" actId="20577"/>
          <ac:spMkLst>
            <pc:docMk/>
            <pc:sldMk cId="1078167603" sldId="389"/>
            <ac:spMk id="194563" creationId="{00000000-0000-0000-0000-000000000000}"/>
          </ac:spMkLst>
        </pc:spChg>
      </pc:sldChg>
      <pc:sldChg chg="modSp mod">
        <pc:chgData name="Aloysius Gonzaga Pradnya Sidhawara S.T. M.Eng." userId="148ebb6d-a3ad-40dd-b151-f93b8cb89f27" providerId="ADAL" clId="{B95B9B00-4D68-43A8-8490-77488F2B9F6D}" dt="2023-10-28T10:15:34.334" v="62" actId="20577"/>
        <pc:sldMkLst>
          <pc:docMk/>
          <pc:sldMk cId="1565778835" sldId="400"/>
        </pc:sldMkLst>
        <pc:spChg chg="mod">
          <ac:chgData name="Aloysius Gonzaga Pradnya Sidhawara S.T. M.Eng." userId="148ebb6d-a3ad-40dd-b151-f93b8cb89f27" providerId="ADAL" clId="{B95B9B00-4D68-43A8-8490-77488F2B9F6D}" dt="2023-10-28T10:15:34.334" v="62" actId="20577"/>
          <ac:spMkLst>
            <pc:docMk/>
            <pc:sldMk cId="1565778835" sldId="400"/>
            <ac:spMk id="194563" creationId="{00000000-0000-0000-0000-000000000000}"/>
          </ac:spMkLst>
        </pc:spChg>
      </pc:sldChg>
      <pc:sldChg chg="addSp delSp modSp mod modClrScheme chgLayout">
        <pc:chgData name="Aloysius Gonzaga Pradnya Sidhawara S.T. M.Eng." userId="148ebb6d-a3ad-40dd-b151-f93b8cb89f27" providerId="ADAL" clId="{B95B9B00-4D68-43A8-8490-77488F2B9F6D}" dt="2023-10-28T10:31:25.812" v="244" actId="1076"/>
        <pc:sldMkLst>
          <pc:docMk/>
          <pc:sldMk cId="2723564368" sldId="401"/>
        </pc:sldMkLst>
        <pc:spChg chg="mod ord">
          <ac:chgData name="Aloysius Gonzaga Pradnya Sidhawara S.T. M.Eng." userId="148ebb6d-a3ad-40dd-b151-f93b8cb89f27" providerId="ADAL" clId="{B95B9B00-4D68-43A8-8490-77488F2B9F6D}" dt="2023-10-28T10:31:14.385" v="240" actId="700"/>
          <ac:spMkLst>
            <pc:docMk/>
            <pc:sldMk cId="2723564368" sldId="401"/>
            <ac:spMk id="4" creationId="{00000000-0000-0000-0000-000000000000}"/>
          </ac:spMkLst>
        </pc:spChg>
        <pc:spChg chg="add del mod">
          <ac:chgData name="Aloysius Gonzaga Pradnya Sidhawara S.T. M.Eng." userId="148ebb6d-a3ad-40dd-b151-f93b8cb89f27" providerId="ADAL" clId="{B95B9B00-4D68-43A8-8490-77488F2B9F6D}" dt="2023-10-28T10:31:01.733" v="239" actId="478"/>
          <ac:spMkLst>
            <pc:docMk/>
            <pc:sldMk cId="2723564368" sldId="401"/>
            <ac:spMk id="5" creationId="{EF22E35C-F957-D1EE-C3B5-42C7A04DA621}"/>
          </ac:spMkLst>
        </pc:spChg>
        <pc:spChg chg="mod ord">
          <ac:chgData name="Aloysius Gonzaga Pradnya Sidhawara S.T. M.Eng." userId="148ebb6d-a3ad-40dd-b151-f93b8cb89f27" providerId="ADAL" clId="{B95B9B00-4D68-43A8-8490-77488F2B9F6D}" dt="2023-10-28T10:31:14.413" v="241" actId="27636"/>
          <ac:spMkLst>
            <pc:docMk/>
            <pc:sldMk cId="2723564368" sldId="401"/>
            <ac:spMk id="30723" creationId="{00000000-0000-0000-0000-000000000000}"/>
          </ac:spMkLst>
        </pc:spChg>
        <pc:spChg chg="del mod">
          <ac:chgData name="Aloysius Gonzaga Pradnya Sidhawara S.T. M.Eng." userId="148ebb6d-a3ad-40dd-b151-f93b8cb89f27" providerId="ADAL" clId="{B95B9B00-4D68-43A8-8490-77488F2B9F6D}" dt="2023-10-28T10:30:54.907" v="237" actId="478"/>
          <ac:spMkLst>
            <pc:docMk/>
            <pc:sldMk cId="2723564368" sldId="401"/>
            <ac:spMk id="194563" creationId="{00000000-0000-0000-0000-000000000000}"/>
          </ac:spMkLst>
        </pc:spChg>
        <pc:picChg chg="mod ord">
          <ac:chgData name="Aloysius Gonzaga Pradnya Sidhawara S.T. M.Eng." userId="148ebb6d-a3ad-40dd-b151-f93b8cb89f27" providerId="ADAL" clId="{B95B9B00-4D68-43A8-8490-77488F2B9F6D}" dt="2023-10-28T10:31:25.812" v="244" actId="1076"/>
          <ac:picMkLst>
            <pc:docMk/>
            <pc:sldMk cId="2723564368" sldId="401"/>
            <ac:picMk id="3" creationId="{00000000-0000-0000-0000-000000000000}"/>
          </ac:picMkLst>
        </pc:picChg>
      </pc:sldChg>
      <pc:sldChg chg="addSp delSp modSp mod">
        <pc:chgData name="Aloysius Gonzaga Pradnya Sidhawara S.T. M.Eng." userId="148ebb6d-a3ad-40dd-b151-f93b8cb89f27" providerId="ADAL" clId="{B95B9B00-4D68-43A8-8490-77488F2B9F6D}" dt="2023-10-28T10:37:46.650" v="324"/>
        <pc:sldMkLst>
          <pc:docMk/>
          <pc:sldMk cId="67422289" sldId="402"/>
        </pc:sldMkLst>
        <pc:spChg chg="mod">
          <ac:chgData name="Aloysius Gonzaga Pradnya Sidhawara S.T. M.Eng." userId="148ebb6d-a3ad-40dd-b151-f93b8cb89f27" providerId="ADAL" clId="{B95B9B00-4D68-43A8-8490-77488F2B9F6D}" dt="2023-10-28T10:36:09.795" v="318" actId="20577"/>
          <ac:spMkLst>
            <pc:docMk/>
            <pc:sldMk cId="67422289" sldId="402"/>
            <ac:spMk id="30723" creationId="{00000000-0000-0000-0000-000000000000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0:32:55.186" v="280" actId="20577"/>
          <ac:spMkLst>
            <pc:docMk/>
            <pc:sldMk cId="67422289" sldId="402"/>
            <ac:spMk id="194563" creationId="{00000000-0000-0000-0000-000000000000}"/>
          </ac:spMkLst>
        </pc:spChg>
        <pc:picChg chg="add mod">
          <ac:chgData name="Aloysius Gonzaga Pradnya Sidhawara S.T. M.Eng." userId="148ebb6d-a3ad-40dd-b151-f93b8cb89f27" providerId="ADAL" clId="{B95B9B00-4D68-43A8-8490-77488F2B9F6D}" dt="2023-10-28T10:37:46.650" v="324"/>
          <ac:picMkLst>
            <pc:docMk/>
            <pc:sldMk cId="67422289" sldId="402"/>
            <ac:picMk id="2" creationId="{4FDB15AE-0207-91C4-99DC-F85AC1D00930}"/>
          </ac:picMkLst>
        </pc:picChg>
        <pc:picChg chg="del mod">
          <ac:chgData name="Aloysius Gonzaga Pradnya Sidhawara S.T. M.Eng." userId="148ebb6d-a3ad-40dd-b151-f93b8cb89f27" providerId="ADAL" clId="{B95B9B00-4D68-43A8-8490-77488F2B9F6D}" dt="2023-10-28T10:37:40.633" v="322" actId="478"/>
          <ac:picMkLst>
            <pc:docMk/>
            <pc:sldMk cId="67422289" sldId="402"/>
            <ac:picMk id="5" creationId="{00000000-0000-0000-0000-000000000000}"/>
          </ac:picMkLst>
        </pc:picChg>
      </pc:sldChg>
      <pc:sldChg chg="del">
        <pc:chgData name="Aloysius Gonzaga Pradnya Sidhawara S.T. M.Eng." userId="148ebb6d-a3ad-40dd-b151-f93b8cb89f27" providerId="ADAL" clId="{B95B9B00-4D68-43A8-8490-77488F2B9F6D}" dt="2023-10-28T10:35:16.165" v="294" actId="47"/>
        <pc:sldMkLst>
          <pc:docMk/>
          <pc:sldMk cId="2190174188" sldId="403"/>
        </pc:sldMkLst>
      </pc:sldChg>
      <pc:sldChg chg="delSp modSp del mod">
        <pc:chgData name="Aloysius Gonzaga Pradnya Sidhawara S.T. M.Eng." userId="148ebb6d-a3ad-40dd-b151-f93b8cb89f27" providerId="ADAL" clId="{B95B9B00-4D68-43A8-8490-77488F2B9F6D}" dt="2023-10-28T10:35:59.353" v="303" actId="47"/>
        <pc:sldMkLst>
          <pc:docMk/>
          <pc:sldMk cId="3900212250" sldId="404"/>
        </pc:sldMkLst>
        <pc:spChg chg="mod">
          <ac:chgData name="Aloysius Gonzaga Pradnya Sidhawara S.T. M.Eng." userId="148ebb6d-a3ad-40dd-b151-f93b8cb89f27" providerId="ADAL" clId="{B95B9B00-4D68-43A8-8490-77488F2B9F6D}" dt="2023-10-28T10:35:33.993" v="300" actId="21"/>
          <ac:spMkLst>
            <pc:docMk/>
            <pc:sldMk cId="3900212250" sldId="404"/>
            <ac:spMk id="194563" creationId="{00000000-0000-0000-0000-000000000000}"/>
          </ac:spMkLst>
        </pc:spChg>
        <pc:picChg chg="del">
          <ac:chgData name="Aloysius Gonzaga Pradnya Sidhawara S.T. M.Eng." userId="148ebb6d-a3ad-40dd-b151-f93b8cb89f27" providerId="ADAL" clId="{B95B9B00-4D68-43A8-8490-77488F2B9F6D}" dt="2023-10-28T10:35:19.863" v="295" actId="21"/>
          <ac:picMkLst>
            <pc:docMk/>
            <pc:sldMk cId="3900212250" sldId="404"/>
            <ac:picMk id="5" creationId="{00000000-0000-0000-0000-000000000000}"/>
          </ac:picMkLst>
        </pc:picChg>
      </pc:sldChg>
      <pc:sldChg chg="delSp modSp del mod">
        <pc:chgData name="Aloysius Gonzaga Pradnya Sidhawara S.T. M.Eng." userId="148ebb6d-a3ad-40dd-b151-f93b8cb89f27" providerId="ADAL" clId="{B95B9B00-4D68-43A8-8490-77488F2B9F6D}" dt="2023-10-28T10:37:50.652" v="325" actId="47"/>
        <pc:sldMkLst>
          <pc:docMk/>
          <pc:sldMk cId="207541202" sldId="405"/>
        </pc:sldMkLst>
        <pc:spChg chg="mod">
          <ac:chgData name="Aloysius Gonzaga Pradnya Sidhawara S.T. M.Eng." userId="148ebb6d-a3ad-40dd-b151-f93b8cb89f27" providerId="ADAL" clId="{B95B9B00-4D68-43A8-8490-77488F2B9F6D}" dt="2023-10-28T10:36:55.239" v="321"/>
          <ac:spMkLst>
            <pc:docMk/>
            <pc:sldMk cId="207541202" sldId="405"/>
            <ac:spMk id="30723" creationId="{00000000-0000-0000-0000-000000000000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0:36:27.572" v="319"/>
          <ac:spMkLst>
            <pc:docMk/>
            <pc:sldMk cId="207541202" sldId="405"/>
            <ac:spMk id="194563" creationId="{00000000-0000-0000-0000-000000000000}"/>
          </ac:spMkLst>
        </pc:spChg>
        <pc:picChg chg="del">
          <ac:chgData name="Aloysius Gonzaga Pradnya Sidhawara S.T. M.Eng." userId="148ebb6d-a3ad-40dd-b151-f93b8cb89f27" providerId="ADAL" clId="{B95B9B00-4D68-43A8-8490-77488F2B9F6D}" dt="2023-10-28T10:37:44.208" v="323" actId="21"/>
          <ac:picMkLst>
            <pc:docMk/>
            <pc:sldMk cId="207541202" sldId="405"/>
            <ac:picMk id="3" creationId="{00000000-0000-0000-0000-000000000000}"/>
          </ac:picMkLst>
        </pc:picChg>
      </pc:sldChg>
      <pc:sldChg chg="del">
        <pc:chgData name="Aloysius Gonzaga Pradnya Sidhawara S.T. M.Eng." userId="148ebb6d-a3ad-40dd-b151-f93b8cb89f27" providerId="ADAL" clId="{B95B9B00-4D68-43A8-8490-77488F2B9F6D}" dt="2023-10-28T10:36:37.918" v="320" actId="47"/>
        <pc:sldMkLst>
          <pc:docMk/>
          <pc:sldMk cId="1672499351" sldId="410"/>
        </pc:sldMkLst>
      </pc:sldChg>
      <pc:sldChg chg="addSp delSp modSp mod">
        <pc:chgData name="Aloysius Gonzaga Pradnya Sidhawara S.T. M.Eng." userId="148ebb6d-a3ad-40dd-b151-f93b8cb89f27" providerId="ADAL" clId="{B95B9B00-4D68-43A8-8490-77488F2B9F6D}" dt="2023-10-28T11:06:24.973" v="383" actId="1076"/>
        <pc:sldMkLst>
          <pc:docMk/>
          <pc:sldMk cId="4083578815" sldId="415"/>
        </pc:sldMkLst>
        <pc:spChg chg="mod">
          <ac:chgData name="Aloysius Gonzaga Pradnya Sidhawara S.T. M.Eng." userId="148ebb6d-a3ad-40dd-b151-f93b8cb89f27" providerId="ADAL" clId="{B95B9B00-4D68-43A8-8490-77488F2B9F6D}" dt="2023-10-28T11:06:21.124" v="382" actId="27636"/>
          <ac:spMkLst>
            <pc:docMk/>
            <pc:sldMk cId="4083578815" sldId="415"/>
            <ac:spMk id="194563" creationId="{00000000-0000-0000-0000-000000000000}"/>
          </ac:spMkLst>
        </pc:spChg>
        <pc:picChg chg="del">
          <ac:chgData name="Aloysius Gonzaga Pradnya Sidhawara S.T. M.Eng." userId="148ebb6d-a3ad-40dd-b151-f93b8cb89f27" providerId="ADAL" clId="{B95B9B00-4D68-43A8-8490-77488F2B9F6D}" dt="2023-10-28T11:04:10.795" v="333" actId="478"/>
          <ac:picMkLst>
            <pc:docMk/>
            <pc:sldMk cId="4083578815" sldId="415"/>
            <ac:picMk id="3" creationId="{00000000-0000-0000-0000-000000000000}"/>
          </ac:picMkLst>
        </pc:picChg>
        <pc:picChg chg="add mod">
          <ac:chgData name="Aloysius Gonzaga Pradnya Sidhawara S.T. M.Eng." userId="148ebb6d-a3ad-40dd-b151-f93b8cb89f27" providerId="ADAL" clId="{B95B9B00-4D68-43A8-8490-77488F2B9F6D}" dt="2023-10-28T11:06:24.973" v="383" actId="1076"/>
          <ac:picMkLst>
            <pc:docMk/>
            <pc:sldMk cId="4083578815" sldId="415"/>
            <ac:picMk id="5" creationId="{4EE95E9F-7D99-1D30-C16D-9AD40F2B008A}"/>
          </ac:picMkLst>
        </pc:picChg>
      </pc:sldChg>
      <pc:sldChg chg="delSp modSp mod">
        <pc:chgData name="Aloysius Gonzaga Pradnya Sidhawara S.T. M.Eng." userId="148ebb6d-a3ad-40dd-b151-f93b8cb89f27" providerId="ADAL" clId="{B95B9B00-4D68-43A8-8490-77488F2B9F6D}" dt="2023-10-28T11:07:40.976" v="406" actId="20577"/>
        <pc:sldMkLst>
          <pc:docMk/>
          <pc:sldMk cId="539482029" sldId="416"/>
        </pc:sldMkLst>
        <pc:spChg chg="mod">
          <ac:chgData name="Aloysius Gonzaga Pradnya Sidhawara S.T. M.Eng." userId="148ebb6d-a3ad-40dd-b151-f93b8cb89f27" providerId="ADAL" clId="{B95B9B00-4D68-43A8-8490-77488F2B9F6D}" dt="2023-10-28T11:07:40.976" v="406" actId="20577"/>
          <ac:spMkLst>
            <pc:docMk/>
            <pc:sldMk cId="539482029" sldId="416"/>
            <ac:spMk id="194563" creationId="{00000000-0000-0000-0000-000000000000}"/>
          </ac:spMkLst>
        </pc:spChg>
        <pc:picChg chg="del">
          <ac:chgData name="Aloysius Gonzaga Pradnya Sidhawara S.T. M.Eng." userId="148ebb6d-a3ad-40dd-b151-f93b8cb89f27" providerId="ADAL" clId="{B95B9B00-4D68-43A8-8490-77488F2B9F6D}" dt="2023-10-28T11:07:19.597" v="390" actId="478"/>
          <ac:picMkLst>
            <pc:docMk/>
            <pc:sldMk cId="539482029" sldId="416"/>
            <ac:picMk id="2" creationId="{341C0080-7998-12B5-ED9B-C0124F463457}"/>
          </ac:picMkLst>
        </pc:picChg>
        <pc:picChg chg="mod">
          <ac:chgData name="Aloysius Gonzaga Pradnya Sidhawara S.T. M.Eng." userId="148ebb6d-a3ad-40dd-b151-f93b8cb89f27" providerId="ADAL" clId="{B95B9B00-4D68-43A8-8490-77488F2B9F6D}" dt="2023-10-28T11:07:17.804" v="389" actId="1076"/>
          <ac:picMkLst>
            <pc:docMk/>
            <pc:sldMk cId="539482029" sldId="416"/>
            <ac:picMk id="5" creationId="{00000000-0000-0000-0000-000000000000}"/>
          </ac:picMkLst>
        </pc:picChg>
      </pc:sldChg>
      <pc:sldChg chg="modSp mod">
        <pc:chgData name="Aloysius Gonzaga Pradnya Sidhawara S.T. M.Eng." userId="148ebb6d-a3ad-40dd-b151-f93b8cb89f27" providerId="ADAL" clId="{B95B9B00-4D68-43A8-8490-77488F2B9F6D}" dt="2023-10-28T11:09:13.688" v="438" actId="20577"/>
        <pc:sldMkLst>
          <pc:docMk/>
          <pc:sldMk cId="2164798873" sldId="418"/>
        </pc:sldMkLst>
        <pc:spChg chg="mod">
          <ac:chgData name="Aloysius Gonzaga Pradnya Sidhawara S.T. M.Eng." userId="148ebb6d-a3ad-40dd-b151-f93b8cb89f27" providerId="ADAL" clId="{B95B9B00-4D68-43A8-8490-77488F2B9F6D}" dt="2023-10-28T11:09:13.688" v="438" actId="20577"/>
          <ac:spMkLst>
            <pc:docMk/>
            <pc:sldMk cId="2164798873" sldId="418"/>
            <ac:spMk id="194563" creationId="{00000000-0000-0000-0000-000000000000}"/>
          </ac:spMkLst>
        </pc:spChg>
      </pc:sldChg>
      <pc:sldChg chg="modSp mod">
        <pc:chgData name="Aloysius Gonzaga Pradnya Sidhawara S.T. M.Eng." userId="148ebb6d-a3ad-40dd-b151-f93b8cb89f27" providerId="ADAL" clId="{B95B9B00-4D68-43A8-8490-77488F2B9F6D}" dt="2023-10-28T11:10:57.729" v="453" actId="20577"/>
        <pc:sldMkLst>
          <pc:docMk/>
          <pc:sldMk cId="2689283528" sldId="419"/>
        </pc:sldMkLst>
        <pc:spChg chg="mod">
          <ac:chgData name="Aloysius Gonzaga Pradnya Sidhawara S.T. M.Eng." userId="148ebb6d-a3ad-40dd-b151-f93b8cb89f27" providerId="ADAL" clId="{B95B9B00-4D68-43A8-8490-77488F2B9F6D}" dt="2023-10-28T11:10:57.729" v="453" actId="20577"/>
          <ac:spMkLst>
            <pc:docMk/>
            <pc:sldMk cId="2689283528" sldId="419"/>
            <ac:spMk id="194563" creationId="{00000000-0000-0000-0000-000000000000}"/>
          </ac:spMkLst>
        </pc:spChg>
      </pc:sldChg>
      <pc:sldChg chg="modSp mod">
        <pc:chgData name="Aloysius Gonzaga Pradnya Sidhawara S.T. M.Eng." userId="148ebb6d-a3ad-40dd-b151-f93b8cb89f27" providerId="ADAL" clId="{B95B9B00-4D68-43A8-8490-77488F2B9F6D}" dt="2023-10-28T11:11:18.967" v="469" actId="27636"/>
        <pc:sldMkLst>
          <pc:docMk/>
          <pc:sldMk cId="2280817250" sldId="422"/>
        </pc:sldMkLst>
        <pc:spChg chg="mod">
          <ac:chgData name="Aloysius Gonzaga Pradnya Sidhawara S.T. M.Eng." userId="148ebb6d-a3ad-40dd-b151-f93b8cb89f27" providerId="ADAL" clId="{B95B9B00-4D68-43A8-8490-77488F2B9F6D}" dt="2023-10-28T11:11:18.967" v="469" actId="27636"/>
          <ac:spMkLst>
            <pc:docMk/>
            <pc:sldMk cId="2280817250" sldId="422"/>
            <ac:spMk id="194563" creationId="{00000000-0000-0000-0000-000000000000}"/>
          </ac:spMkLst>
        </pc:spChg>
      </pc:sldChg>
      <pc:sldChg chg="del">
        <pc:chgData name="Aloysius Gonzaga Pradnya Sidhawara S.T. M.Eng." userId="148ebb6d-a3ad-40dd-b151-f93b8cb89f27" providerId="ADAL" clId="{B95B9B00-4D68-43A8-8490-77488F2B9F6D}" dt="2023-10-28T11:09:47.172" v="440" actId="47"/>
        <pc:sldMkLst>
          <pc:docMk/>
          <pc:sldMk cId="1669872747" sldId="430"/>
        </pc:sldMkLst>
      </pc:sldChg>
      <pc:sldChg chg="modSp add mod">
        <pc:chgData name="Aloysius Gonzaga Pradnya Sidhawara S.T. M.Eng." userId="148ebb6d-a3ad-40dd-b151-f93b8cb89f27" providerId="ADAL" clId="{B95B9B00-4D68-43A8-8490-77488F2B9F6D}" dt="2023-10-28T10:15:41.985" v="64"/>
        <pc:sldMkLst>
          <pc:docMk/>
          <pc:sldMk cId="4204071005" sldId="431"/>
        </pc:sldMkLst>
        <pc:spChg chg="mod">
          <ac:chgData name="Aloysius Gonzaga Pradnya Sidhawara S.T. M.Eng." userId="148ebb6d-a3ad-40dd-b151-f93b8cb89f27" providerId="ADAL" clId="{B95B9B00-4D68-43A8-8490-77488F2B9F6D}" dt="2023-10-28T10:15:41.985" v="64"/>
          <ac:spMkLst>
            <pc:docMk/>
            <pc:sldMk cId="4204071005" sldId="431"/>
            <ac:spMk id="194563" creationId="{00000000-0000-0000-0000-000000000000}"/>
          </ac:spMkLst>
        </pc:spChg>
      </pc:sldChg>
      <pc:sldChg chg="modSp new mod">
        <pc:chgData name="Aloysius Gonzaga Pradnya Sidhawara S.T. M.Eng." userId="148ebb6d-a3ad-40dd-b151-f93b8cb89f27" providerId="ADAL" clId="{B95B9B00-4D68-43A8-8490-77488F2B9F6D}" dt="2023-10-28T10:25:43.587" v="112" actId="113"/>
        <pc:sldMkLst>
          <pc:docMk/>
          <pc:sldMk cId="1189510189" sldId="432"/>
        </pc:sldMkLst>
        <pc:spChg chg="mod">
          <ac:chgData name="Aloysius Gonzaga Pradnya Sidhawara S.T. M.Eng." userId="148ebb6d-a3ad-40dd-b151-f93b8cb89f27" providerId="ADAL" clId="{B95B9B00-4D68-43A8-8490-77488F2B9F6D}" dt="2023-10-28T10:24:03.151" v="84" actId="20577"/>
          <ac:spMkLst>
            <pc:docMk/>
            <pc:sldMk cId="1189510189" sldId="432"/>
            <ac:spMk id="2" creationId="{6FB35C12-6150-D97B-4994-49CDC701FE49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0:25:43.587" v="112" actId="113"/>
          <ac:spMkLst>
            <pc:docMk/>
            <pc:sldMk cId="1189510189" sldId="432"/>
            <ac:spMk id="3" creationId="{86D45479-EA91-3F3F-1F83-FA137EEEF888}"/>
          </ac:spMkLst>
        </pc:spChg>
      </pc:sldChg>
      <pc:sldChg chg="modSp new mod">
        <pc:chgData name="Aloysius Gonzaga Pradnya Sidhawara S.T. M.Eng." userId="148ebb6d-a3ad-40dd-b151-f93b8cb89f27" providerId="ADAL" clId="{B95B9B00-4D68-43A8-8490-77488F2B9F6D}" dt="2023-10-28T10:26:34.805" v="151" actId="20577"/>
        <pc:sldMkLst>
          <pc:docMk/>
          <pc:sldMk cId="3919952304" sldId="433"/>
        </pc:sldMkLst>
        <pc:spChg chg="mod">
          <ac:chgData name="Aloysius Gonzaga Pradnya Sidhawara S.T. M.Eng." userId="148ebb6d-a3ad-40dd-b151-f93b8cb89f27" providerId="ADAL" clId="{B95B9B00-4D68-43A8-8490-77488F2B9F6D}" dt="2023-10-28T10:26:23.269" v="136" actId="20577"/>
          <ac:spMkLst>
            <pc:docMk/>
            <pc:sldMk cId="3919952304" sldId="433"/>
            <ac:spMk id="2" creationId="{434725BD-AE1A-0A5C-C4EF-77887FCA512A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0:26:34.805" v="151" actId="20577"/>
          <ac:spMkLst>
            <pc:docMk/>
            <pc:sldMk cId="3919952304" sldId="433"/>
            <ac:spMk id="3" creationId="{BB074C13-1211-078F-F45D-5A19829944A9}"/>
          </ac:spMkLst>
        </pc:spChg>
      </pc:sldChg>
      <pc:sldChg chg="modSp add mod">
        <pc:chgData name="Aloysius Gonzaga Pradnya Sidhawara S.T. M.Eng." userId="148ebb6d-a3ad-40dd-b151-f93b8cb89f27" providerId="ADAL" clId="{B95B9B00-4D68-43A8-8490-77488F2B9F6D}" dt="2023-10-28T10:27:32.020" v="181" actId="20577"/>
        <pc:sldMkLst>
          <pc:docMk/>
          <pc:sldMk cId="1861264447" sldId="434"/>
        </pc:sldMkLst>
        <pc:spChg chg="mod">
          <ac:chgData name="Aloysius Gonzaga Pradnya Sidhawara S.T. M.Eng." userId="148ebb6d-a3ad-40dd-b151-f93b8cb89f27" providerId="ADAL" clId="{B95B9B00-4D68-43A8-8490-77488F2B9F6D}" dt="2023-10-28T10:27:09.103" v="157" actId="20577"/>
          <ac:spMkLst>
            <pc:docMk/>
            <pc:sldMk cId="1861264447" sldId="434"/>
            <ac:spMk id="2" creationId="{434725BD-AE1A-0A5C-C4EF-77887FCA512A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0:27:32.020" v="181" actId="20577"/>
          <ac:spMkLst>
            <pc:docMk/>
            <pc:sldMk cId="1861264447" sldId="434"/>
            <ac:spMk id="3" creationId="{BB074C13-1211-078F-F45D-5A19829944A9}"/>
          </ac:spMkLst>
        </pc:spChg>
      </pc:sldChg>
      <pc:sldChg chg="modSp new mod">
        <pc:chgData name="Aloysius Gonzaga Pradnya Sidhawara S.T. M.Eng." userId="148ebb6d-a3ad-40dd-b151-f93b8cb89f27" providerId="ADAL" clId="{B95B9B00-4D68-43A8-8490-77488F2B9F6D}" dt="2023-10-28T11:12:43.243" v="545" actId="20577"/>
        <pc:sldMkLst>
          <pc:docMk/>
          <pc:sldMk cId="3574534487" sldId="435"/>
        </pc:sldMkLst>
        <pc:spChg chg="mod">
          <ac:chgData name="Aloysius Gonzaga Pradnya Sidhawara S.T. M.Eng." userId="148ebb6d-a3ad-40dd-b151-f93b8cb89f27" providerId="ADAL" clId="{B95B9B00-4D68-43A8-8490-77488F2B9F6D}" dt="2023-10-28T11:11:41.705" v="508" actId="20577"/>
          <ac:spMkLst>
            <pc:docMk/>
            <pc:sldMk cId="3574534487" sldId="435"/>
            <ac:spMk id="2" creationId="{F9756F9E-CF18-6FA9-56B5-8E342F6A1ABB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1:12:43.243" v="545" actId="20577"/>
          <ac:spMkLst>
            <pc:docMk/>
            <pc:sldMk cId="3574534487" sldId="435"/>
            <ac:spMk id="3" creationId="{21D8A3B9-F3A9-21E8-4B04-529AEEC74AEA}"/>
          </ac:spMkLst>
        </pc:spChg>
      </pc:sldChg>
      <pc:sldChg chg="addSp modSp new mod">
        <pc:chgData name="Aloysius Gonzaga Pradnya Sidhawara S.T. M.Eng." userId="148ebb6d-a3ad-40dd-b151-f93b8cb89f27" providerId="ADAL" clId="{B95B9B00-4D68-43A8-8490-77488F2B9F6D}" dt="2023-10-28T11:13:35.769" v="565"/>
        <pc:sldMkLst>
          <pc:docMk/>
          <pc:sldMk cId="2721256724" sldId="436"/>
        </pc:sldMkLst>
        <pc:spChg chg="mod">
          <ac:chgData name="Aloysius Gonzaga Pradnya Sidhawara S.T. M.Eng." userId="148ebb6d-a3ad-40dd-b151-f93b8cb89f27" providerId="ADAL" clId="{B95B9B00-4D68-43A8-8490-77488F2B9F6D}" dt="2023-10-28T11:13:35.769" v="565"/>
          <ac:spMkLst>
            <pc:docMk/>
            <pc:sldMk cId="2721256724" sldId="436"/>
            <ac:spMk id="2" creationId="{E19E00AF-F7E9-2C31-7772-B8DCC9E293C7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1:13:13.226" v="561" actId="14100"/>
          <ac:spMkLst>
            <pc:docMk/>
            <pc:sldMk cId="2721256724" sldId="436"/>
            <ac:spMk id="3" creationId="{6B1EC370-5276-E34C-0FD2-27E0F738BC3A}"/>
          </ac:spMkLst>
        </pc:spChg>
        <pc:picChg chg="add mod">
          <ac:chgData name="Aloysius Gonzaga Pradnya Sidhawara S.T. M.Eng." userId="148ebb6d-a3ad-40dd-b151-f93b8cb89f27" providerId="ADAL" clId="{B95B9B00-4D68-43A8-8490-77488F2B9F6D}" dt="2023-10-28T11:13:18.217" v="563" actId="14100"/>
          <ac:picMkLst>
            <pc:docMk/>
            <pc:sldMk cId="2721256724" sldId="436"/>
            <ac:picMk id="5" creationId="{B4296B7F-7F5D-2707-407F-894B7BC1ADFF}"/>
          </ac:picMkLst>
        </pc:picChg>
      </pc:sldChg>
      <pc:sldChg chg="modSp new mod">
        <pc:chgData name="Aloysius Gonzaga Pradnya Sidhawara S.T. M.Eng." userId="148ebb6d-a3ad-40dd-b151-f93b8cb89f27" providerId="ADAL" clId="{B95B9B00-4D68-43A8-8490-77488F2B9F6D}" dt="2023-10-28T11:14:44.140" v="590" actId="27636"/>
        <pc:sldMkLst>
          <pc:docMk/>
          <pc:sldMk cId="3084452179" sldId="437"/>
        </pc:sldMkLst>
        <pc:spChg chg="mod">
          <ac:chgData name="Aloysius Gonzaga Pradnya Sidhawara S.T. M.Eng." userId="148ebb6d-a3ad-40dd-b151-f93b8cb89f27" providerId="ADAL" clId="{B95B9B00-4D68-43A8-8490-77488F2B9F6D}" dt="2023-10-28T11:14:44.140" v="590" actId="27636"/>
          <ac:spMkLst>
            <pc:docMk/>
            <pc:sldMk cId="3084452179" sldId="437"/>
            <ac:spMk id="2" creationId="{A14C47D0-C084-E6CD-2167-3CCCAD40E932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1:14:37.192" v="587" actId="27636"/>
          <ac:spMkLst>
            <pc:docMk/>
            <pc:sldMk cId="3084452179" sldId="437"/>
            <ac:spMk id="3" creationId="{40682904-B98B-524B-F522-5318CB1F82A2}"/>
          </ac:spMkLst>
        </pc:spChg>
      </pc:sldChg>
      <pc:sldChg chg="addSp modSp new mod">
        <pc:chgData name="Aloysius Gonzaga Pradnya Sidhawara S.T. M.Eng." userId="148ebb6d-a3ad-40dd-b151-f93b8cb89f27" providerId="ADAL" clId="{B95B9B00-4D68-43A8-8490-77488F2B9F6D}" dt="2023-10-28T11:16:13.282" v="637" actId="15"/>
        <pc:sldMkLst>
          <pc:docMk/>
          <pc:sldMk cId="1643076468" sldId="438"/>
        </pc:sldMkLst>
        <pc:spChg chg="mod">
          <ac:chgData name="Aloysius Gonzaga Pradnya Sidhawara S.T. M.Eng." userId="148ebb6d-a3ad-40dd-b151-f93b8cb89f27" providerId="ADAL" clId="{B95B9B00-4D68-43A8-8490-77488F2B9F6D}" dt="2023-10-28T11:14:46.649" v="592" actId="27636"/>
          <ac:spMkLst>
            <pc:docMk/>
            <pc:sldMk cId="1643076468" sldId="438"/>
            <ac:spMk id="2" creationId="{6AD526F7-BB36-B682-8387-6FCE3644AFA5}"/>
          </ac:spMkLst>
        </pc:spChg>
        <pc:spChg chg="mod">
          <ac:chgData name="Aloysius Gonzaga Pradnya Sidhawara S.T. M.Eng." userId="148ebb6d-a3ad-40dd-b151-f93b8cb89f27" providerId="ADAL" clId="{B95B9B00-4D68-43A8-8490-77488F2B9F6D}" dt="2023-10-28T11:16:13.282" v="637" actId="15"/>
          <ac:spMkLst>
            <pc:docMk/>
            <pc:sldMk cId="1643076468" sldId="438"/>
            <ac:spMk id="3" creationId="{1696CAA7-AA37-9E01-EDAB-42E71FB47466}"/>
          </ac:spMkLst>
        </pc:spChg>
        <pc:picChg chg="add mod">
          <ac:chgData name="Aloysius Gonzaga Pradnya Sidhawara S.T. M.Eng." userId="148ebb6d-a3ad-40dd-b151-f93b8cb89f27" providerId="ADAL" clId="{B95B9B00-4D68-43A8-8490-77488F2B9F6D}" dt="2023-10-28T11:15:05.296" v="595" actId="1076"/>
          <ac:picMkLst>
            <pc:docMk/>
            <pc:sldMk cId="1643076468" sldId="438"/>
            <ac:picMk id="5" creationId="{3E876217-09B5-0A90-8D80-41BC2D13F9A6}"/>
          </ac:picMkLst>
        </pc:picChg>
      </pc:sldChg>
    </pc:docChg>
  </pc:docChgLst>
  <pc:docChgLst>
    <pc:chgData name="Aloysius Gonzaga Pradnya S., S.T., M.Eng." userId="148ebb6d-a3ad-40dd-b151-f93b8cb89f27" providerId="ADAL" clId="{04E643D0-B5C3-47EE-80F7-02F84C023989}"/>
    <pc:docChg chg="undo custSel addSld modSld sldOrd">
      <pc:chgData name="Aloysius Gonzaga Pradnya S., S.T., M.Eng." userId="148ebb6d-a3ad-40dd-b151-f93b8cb89f27" providerId="ADAL" clId="{04E643D0-B5C3-47EE-80F7-02F84C023989}" dt="2024-10-26T11:53:52.514" v="78" actId="20577"/>
      <pc:docMkLst>
        <pc:docMk/>
      </pc:docMkLst>
      <pc:sldChg chg="modSp mod">
        <pc:chgData name="Aloysius Gonzaga Pradnya S., S.T., M.Eng." userId="148ebb6d-a3ad-40dd-b151-f93b8cb89f27" providerId="ADAL" clId="{04E643D0-B5C3-47EE-80F7-02F84C023989}" dt="2024-10-26T11:26:30.677" v="6" actId="20577"/>
        <pc:sldMkLst>
          <pc:docMk/>
          <pc:sldMk cId="1175444552" sldId="263"/>
        </pc:sldMkLst>
        <pc:spChg chg="mod">
          <ac:chgData name="Aloysius Gonzaga Pradnya S., S.T., M.Eng." userId="148ebb6d-a3ad-40dd-b151-f93b8cb89f27" providerId="ADAL" clId="{04E643D0-B5C3-47EE-80F7-02F84C023989}" dt="2024-10-26T11:26:30.677" v="6" actId="20577"/>
          <ac:spMkLst>
            <pc:docMk/>
            <pc:sldMk cId="1175444552" sldId="263"/>
            <ac:spMk id="5" creationId="{64FB6852-A530-4C15-A799-37E7610ED564}"/>
          </ac:spMkLst>
        </pc:spChg>
      </pc:sldChg>
      <pc:sldChg chg="modSp mod">
        <pc:chgData name="Aloysius Gonzaga Pradnya S., S.T., M.Eng." userId="148ebb6d-a3ad-40dd-b151-f93b8cb89f27" providerId="ADAL" clId="{04E643D0-B5C3-47EE-80F7-02F84C023989}" dt="2024-10-26T11:53:52.514" v="78" actId="20577"/>
        <pc:sldMkLst>
          <pc:docMk/>
          <pc:sldMk cId="1565778835" sldId="400"/>
        </pc:sldMkLst>
        <pc:spChg chg="mod">
          <ac:chgData name="Aloysius Gonzaga Pradnya S., S.T., M.Eng." userId="148ebb6d-a3ad-40dd-b151-f93b8cb89f27" providerId="ADAL" clId="{04E643D0-B5C3-47EE-80F7-02F84C023989}" dt="2024-10-26T11:53:52.514" v="78" actId="20577"/>
          <ac:spMkLst>
            <pc:docMk/>
            <pc:sldMk cId="1565778835" sldId="400"/>
            <ac:spMk id="194563" creationId="{00000000-0000-0000-0000-000000000000}"/>
          </ac:spMkLst>
        </pc:spChg>
      </pc:sldChg>
      <pc:sldChg chg="addSp modSp new mod modAnim">
        <pc:chgData name="Aloysius Gonzaga Pradnya S., S.T., M.Eng." userId="148ebb6d-a3ad-40dd-b151-f93b8cb89f27" providerId="ADAL" clId="{04E643D0-B5C3-47EE-80F7-02F84C023989}" dt="2024-10-26T11:29:47.639" v="19" actId="1076"/>
        <pc:sldMkLst>
          <pc:docMk/>
          <pc:sldMk cId="2521474741" sldId="439"/>
        </pc:sldMkLst>
        <pc:spChg chg="mod">
          <ac:chgData name="Aloysius Gonzaga Pradnya S., S.T., M.Eng." userId="148ebb6d-a3ad-40dd-b151-f93b8cb89f27" providerId="ADAL" clId="{04E643D0-B5C3-47EE-80F7-02F84C023989}" dt="2024-10-26T11:29:23.084" v="15"/>
          <ac:spMkLst>
            <pc:docMk/>
            <pc:sldMk cId="2521474741" sldId="439"/>
            <ac:spMk id="2" creationId="{A4FA4216-0E49-437B-C641-17EB18286CCF}"/>
          </ac:spMkLst>
        </pc:spChg>
        <pc:spChg chg="mod">
          <ac:chgData name="Aloysius Gonzaga Pradnya S., S.T., M.Eng." userId="148ebb6d-a3ad-40dd-b151-f93b8cb89f27" providerId="ADAL" clId="{04E643D0-B5C3-47EE-80F7-02F84C023989}" dt="2024-10-26T11:28:33.459" v="10" actId="27636"/>
          <ac:spMkLst>
            <pc:docMk/>
            <pc:sldMk cId="2521474741" sldId="439"/>
            <ac:spMk id="3" creationId="{96EC3D40-3022-1EE4-ECDF-970F2D39AA42}"/>
          </ac:spMkLst>
        </pc:spChg>
        <pc:picChg chg="add mod">
          <ac:chgData name="Aloysius Gonzaga Pradnya S., S.T., M.Eng." userId="148ebb6d-a3ad-40dd-b151-f93b8cb89f27" providerId="ADAL" clId="{04E643D0-B5C3-47EE-80F7-02F84C023989}" dt="2024-10-26T11:29:47.639" v="19" actId="1076"/>
          <ac:picMkLst>
            <pc:docMk/>
            <pc:sldMk cId="2521474741" sldId="439"/>
            <ac:picMk id="4" creationId="{87966F22-E90B-B8F3-2434-D2AC662FD704}"/>
          </ac:picMkLst>
        </pc:picChg>
      </pc:sldChg>
      <pc:sldChg chg="addSp modSp new mod ord modAnim">
        <pc:chgData name="Aloysius Gonzaga Pradnya S., S.T., M.Eng." userId="148ebb6d-a3ad-40dd-b151-f93b8cb89f27" providerId="ADAL" clId="{04E643D0-B5C3-47EE-80F7-02F84C023989}" dt="2024-10-26T11:44:03.925" v="31"/>
        <pc:sldMkLst>
          <pc:docMk/>
          <pc:sldMk cId="1165319987" sldId="440"/>
        </pc:sldMkLst>
        <pc:spChg chg="mod">
          <ac:chgData name="Aloysius Gonzaga Pradnya S., S.T., M.Eng." userId="148ebb6d-a3ad-40dd-b151-f93b8cb89f27" providerId="ADAL" clId="{04E643D0-B5C3-47EE-80F7-02F84C023989}" dt="2024-10-26T11:43:30.072" v="25" actId="27636"/>
          <ac:spMkLst>
            <pc:docMk/>
            <pc:sldMk cId="1165319987" sldId="440"/>
            <ac:spMk id="2" creationId="{F02A1DAD-A5F0-E661-D9D5-60704FAF6EAC}"/>
          </ac:spMkLst>
        </pc:spChg>
        <pc:spChg chg="mod">
          <ac:chgData name="Aloysius Gonzaga Pradnya S., S.T., M.Eng." userId="148ebb6d-a3ad-40dd-b151-f93b8cb89f27" providerId="ADAL" clId="{04E643D0-B5C3-47EE-80F7-02F84C023989}" dt="2024-10-26T11:43:11.806" v="23" actId="27636"/>
          <ac:spMkLst>
            <pc:docMk/>
            <pc:sldMk cId="1165319987" sldId="440"/>
            <ac:spMk id="3" creationId="{2941D93C-C5F3-D7BB-6C99-3D9533AA997B}"/>
          </ac:spMkLst>
        </pc:spChg>
        <pc:picChg chg="add mod">
          <ac:chgData name="Aloysius Gonzaga Pradnya S., S.T., M.Eng." userId="148ebb6d-a3ad-40dd-b151-f93b8cb89f27" providerId="ADAL" clId="{04E643D0-B5C3-47EE-80F7-02F84C023989}" dt="2024-10-26T11:43:53.204" v="29" actId="1076"/>
          <ac:picMkLst>
            <pc:docMk/>
            <pc:sldMk cId="1165319987" sldId="440"/>
            <ac:picMk id="4" creationId="{AFD68F10-4870-3D9E-7C0C-0302BBB796B5}"/>
          </ac:picMkLst>
        </pc:picChg>
      </pc:sldChg>
      <pc:sldChg chg="addSp modSp new mod modAnim">
        <pc:chgData name="Aloysius Gonzaga Pradnya S., S.T., M.Eng." userId="148ebb6d-a3ad-40dd-b151-f93b8cb89f27" providerId="ADAL" clId="{04E643D0-B5C3-47EE-80F7-02F84C023989}" dt="2024-10-26T11:45:57.807" v="41" actId="1076"/>
        <pc:sldMkLst>
          <pc:docMk/>
          <pc:sldMk cId="3763792975" sldId="441"/>
        </pc:sldMkLst>
        <pc:spChg chg="mod">
          <ac:chgData name="Aloysius Gonzaga Pradnya S., S.T., M.Eng." userId="148ebb6d-a3ad-40dd-b151-f93b8cb89f27" providerId="ADAL" clId="{04E643D0-B5C3-47EE-80F7-02F84C023989}" dt="2024-10-26T11:45:26.961" v="37" actId="27636"/>
          <ac:spMkLst>
            <pc:docMk/>
            <pc:sldMk cId="3763792975" sldId="441"/>
            <ac:spMk id="2" creationId="{CB65A88B-2EE5-A5E0-DFB3-A6A229BAC07C}"/>
          </ac:spMkLst>
        </pc:spChg>
        <pc:spChg chg="mod">
          <ac:chgData name="Aloysius Gonzaga Pradnya S., S.T., M.Eng." userId="148ebb6d-a3ad-40dd-b151-f93b8cb89f27" providerId="ADAL" clId="{04E643D0-B5C3-47EE-80F7-02F84C023989}" dt="2024-10-26T11:45:13.933" v="35" actId="27636"/>
          <ac:spMkLst>
            <pc:docMk/>
            <pc:sldMk cId="3763792975" sldId="441"/>
            <ac:spMk id="3" creationId="{99ED8086-8FE6-44CA-D051-F7454313CC6E}"/>
          </ac:spMkLst>
        </pc:spChg>
        <pc:picChg chg="add mod">
          <ac:chgData name="Aloysius Gonzaga Pradnya S., S.T., M.Eng." userId="148ebb6d-a3ad-40dd-b151-f93b8cb89f27" providerId="ADAL" clId="{04E643D0-B5C3-47EE-80F7-02F84C023989}" dt="2024-10-26T11:45:57.807" v="41" actId="1076"/>
          <ac:picMkLst>
            <pc:docMk/>
            <pc:sldMk cId="3763792975" sldId="441"/>
            <ac:picMk id="4" creationId="{B56A21EF-8D87-D7D1-AB70-1AAAF1A5F092}"/>
          </ac:picMkLst>
        </pc:picChg>
      </pc:sldChg>
      <pc:sldChg chg="addSp modSp new mod modAnim">
        <pc:chgData name="Aloysius Gonzaga Pradnya S., S.T., M.Eng." userId="148ebb6d-a3ad-40dd-b151-f93b8cb89f27" providerId="ADAL" clId="{04E643D0-B5C3-47EE-80F7-02F84C023989}" dt="2024-10-26T11:48:33.220" v="52" actId="1076"/>
        <pc:sldMkLst>
          <pc:docMk/>
          <pc:sldMk cId="2104121724" sldId="442"/>
        </pc:sldMkLst>
        <pc:spChg chg="mod">
          <ac:chgData name="Aloysius Gonzaga Pradnya S., S.T., M.Eng." userId="148ebb6d-a3ad-40dd-b151-f93b8cb89f27" providerId="ADAL" clId="{04E643D0-B5C3-47EE-80F7-02F84C023989}" dt="2024-10-26T11:48:14.153" v="48" actId="255"/>
          <ac:spMkLst>
            <pc:docMk/>
            <pc:sldMk cId="2104121724" sldId="442"/>
            <ac:spMk id="2" creationId="{3DA58566-0E05-B1CA-6164-108656E7F2B5}"/>
          </ac:spMkLst>
        </pc:spChg>
        <pc:spChg chg="mod">
          <ac:chgData name="Aloysius Gonzaga Pradnya S., S.T., M.Eng." userId="148ebb6d-a3ad-40dd-b151-f93b8cb89f27" providerId="ADAL" clId="{04E643D0-B5C3-47EE-80F7-02F84C023989}" dt="2024-10-26T11:47:12.582" v="45" actId="27636"/>
          <ac:spMkLst>
            <pc:docMk/>
            <pc:sldMk cId="2104121724" sldId="442"/>
            <ac:spMk id="3" creationId="{F4E18DDA-D9F1-4085-4DE7-1F567BD93F61}"/>
          </ac:spMkLst>
        </pc:spChg>
        <pc:picChg chg="add mod">
          <ac:chgData name="Aloysius Gonzaga Pradnya S., S.T., M.Eng." userId="148ebb6d-a3ad-40dd-b151-f93b8cb89f27" providerId="ADAL" clId="{04E643D0-B5C3-47EE-80F7-02F84C023989}" dt="2024-10-26T11:48:33.220" v="52" actId="1076"/>
          <ac:picMkLst>
            <pc:docMk/>
            <pc:sldMk cId="2104121724" sldId="442"/>
            <ac:picMk id="4" creationId="{4DD67546-5F96-EE8B-A51E-3472BE5B4FEF}"/>
          </ac:picMkLst>
        </pc:picChg>
      </pc:sldChg>
      <pc:sldChg chg="addSp modSp new mod modAnim">
        <pc:chgData name="Aloysius Gonzaga Pradnya S., S.T., M.Eng." userId="148ebb6d-a3ad-40dd-b151-f93b8cb89f27" providerId="ADAL" clId="{04E643D0-B5C3-47EE-80F7-02F84C023989}" dt="2024-10-26T11:51:31.699" v="62" actId="1076"/>
        <pc:sldMkLst>
          <pc:docMk/>
          <pc:sldMk cId="1117038606" sldId="443"/>
        </pc:sldMkLst>
        <pc:spChg chg="mod">
          <ac:chgData name="Aloysius Gonzaga Pradnya S., S.T., M.Eng." userId="148ebb6d-a3ad-40dd-b151-f93b8cb89f27" providerId="ADAL" clId="{04E643D0-B5C3-47EE-80F7-02F84C023989}" dt="2024-10-26T11:51:12.375" v="58" actId="27636"/>
          <ac:spMkLst>
            <pc:docMk/>
            <pc:sldMk cId="1117038606" sldId="443"/>
            <ac:spMk id="2" creationId="{2120CBBC-C7E2-14A7-69A5-F23B981A2165}"/>
          </ac:spMkLst>
        </pc:spChg>
        <pc:spChg chg="mod">
          <ac:chgData name="Aloysius Gonzaga Pradnya S., S.T., M.Eng." userId="148ebb6d-a3ad-40dd-b151-f93b8cb89f27" providerId="ADAL" clId="{04E643D0-B5C3-47EE-80F7-02F84C023989}" dt="2024-10-26T11:50:47.373" v="56" actId="27636"/>
          <ac:spMkLst>
            <pc:docMk/>
            <pc:sldMk cId="1117038606" sldId="443"/>
            <ac:spMk id="3" creationId="{27BD11EC-9618-C05C-F670-7BE833550EDC}"/>
          </ac:spMkLst>
        </pc:spChg>
        <pc:picChg chg="add mod">
          <ac:chgData name="Aloysius Gonzaga Pradnya S., S.T., M.Eng." userId="148ebb6d-a3ad-40dd-b151-f93b8cb89f27" providerId="ADAL" clId="{04E643D0-B5C3-47EE-80F7-02F84C023989}" dt="2024-10-26T11:51:31.699" v="62" actId="1076"/>
          <ac:picMkLst>
            <pc:docMk/>
            <pc:sldMk cId="1117038606" sldId="443"/>
            <ac:picMk id="4" creationId="{7CB3E6A2-F391-E4F7-95AD-3E3269BEC10D}"/>
          </ac:picMkLst>
        </pc:picChg>
      </pc:sldChg>
      <pc:sldChg chg="addSp modSp new mod modAnim">
        <pc:chgData name="Aloysius Gonzaga Pradnya S., S.T., M.Eng." userId="148ebb6d-a3ad-40dd-b151-f93b8cb89f27" providerId="ADAL" clId="{04E643D0-B5C3-47EE-80F7-02F84C023989}" dt="2024-10-26T11:53:44.891" v="75" actId="1076"/>
        <pc:sldMkLst>
          <pc:docMk/>
          <pc:sldMk cId="3148301664" sldId="444"/>
        </pc:sldMkLst>
        <pc:spChg chg="mod">
          <ac:chgData name="Aloysius Gonzaga Pradnya S., S.T., M.Eng." userId="148ebb6d-a3ad-40dd-b151-f93b8cb89f27" providerId="ADAL" clId="{04E643D0-B5C3-47EE-80F7-02F84C023989}" dt="2024-10-26T11:53:23.510" v="71"/>
          <ac:spMkLst>
            <pc:docMk/>
            <pc:sldMk cId="3148301664" sldId="444"/>
            <ac:spMk id="2" creationId="{94E03D25-C030-937C-A421-7A2ED591D987}"/>
          </ac:spMkLst>
        </pc:spChg>
        <pc:spChg chg="mod">
          <ac:chgData name="Aloysius Gonzaga Pradnya S., S.T., M.Eng." userId="148ebb6d-a3ad-40dd-b151-f93b8cb89f27" providerId="ADAL" clId="{04E643D0-B5C3-47EE-80F7-02F84C023989}" dt="2024-10-26T11:52:59.501" v="66" actId="27636"/>
          <ac:spMkLst>
            <pc:docMk/>
            <pc:sldMk cId="3148301664" sldId="444"/>
            <ac:spMk id="3" creationId="{57B5E173-EA03-AD89-4338-896BC0B11E7D}"/>
          </ac:spMkLst>
        </pc:spChg>
        <pc:picChg chg="add mod">
          <ac:chgData name="Aloysius Gonzaga Pradnya S., S.T., M.Eng." userId="148ebb6d-a3ad-40dd-b151-f93b8cb89f27" providerId="ADAL" clId="{04E643D0-B5C3-47EE-80F7-02F84C023989}" dt="2024-10-26T11:53:44.891" v="75" actId="1076"/>
          <ac:picMkLst>
            <pc:docMk/>
            <pc:sldMk cId="3148301664" sldId="444"/>
            <ac:picMk id="4" creationId="{FF889D94-D5B2-18BC-B631-89BFBCB026C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0.png>
</file>

<file path=ppt/media/image22.png>
</file>

<file path=ppt/media/image24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4043A6-0652-4D07-B4F0-90E18C535E5E}" type="datetimeFigureOut">
              <a:rPr lang="id-ID" smtClean="0"/>
              <a:t>26/10/2024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564D6-5CA4-4A8E-B1B8-867293A9EF9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9899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EF81525-0CC8-4EAF-870A-97B5780E306F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9655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EF81525-0CC8-4EAF-870A-97B5780E306F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8820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EF81525-0CC8-4EAF-870A-97B5780E306F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7388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AMPUL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D7108-1961-45C0-B5AA-CF59ED57C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A8DBE9-0C14-47E9-BA9B-E5E85750A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3893127"/>
            <a:ext cx="6622473" cy="162098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21996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3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2588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828" y="2249714"/>
            <a:ext cx="3164115" cy="18723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2056" y="1088571"/>
            <a:ext cx="7260771" cy="49867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065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4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828" y="2249714"/>
            <a:ext cx="3164115" cy="18723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2056" y="1088571"/>
            <a:ext cx="7260771" cy="49867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3424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ENUTU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803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ENUTUP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256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+intro+bullets/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57712" y="779569"/>
            <a:ext cx="9389571" cy="786472"/>
          </a:xfrm>
        </p:spPr>
        <p:txBody>
          <a:bodyPr/>
          <a:lstStyle>
            <a:lvl1pPr>
              <a:defRPr lang="en-US" sz="3733" kern="1200" dirty="0">
                <a:solidFill>
                  <a:srgbClr val="C1CD23"/>
                </a:solidFill>
                <a:latin typeface="Museo Slab 500" charset="0"/>
                <a:ea typeface="+mj-ea"/>
                <a:cs typeface="+mj-cs"/>
              </a:defRPr>
            </a:lvl1pPr>
          </a:lstStyle>
          <a:p>
            <a:r>
              <a:rPr lang="en-US" dirty="0"/>
              <a:t>Your title here…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0691" y="2650050"/>
            <a:ext cx="8510164" cy="3315292"/>
          </a:xfrm>
        </p:spPr>
        <p:txBody>
          <a:bodyPr/>
          <a:lstStyle>
            <a:lvl3pPr>
              <a:defRPr>
                <a:solidFill>
                  <a:srgbClr val="D9D9D9"/>
                </a:solidFill>
              </a:defRPr>
            </a:lvl3pPr>
            <a:lvl4pPr>
              <a:defRPr>
                <a:solidFill>
                  <a:srgbClr val="D9D9D9"/>
                </a:solidFill>
              </a:defRPr>
            </a:lvl4pPr>
            <a:lvl5pPr>
              <a:defRPr>
                <a:solidFill>
                  <a:srgbClr val="D9D9D9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010691" y="1587115"/>
            <a:ext cx="8436592" cy="939800"/>
          </a:xfrm>
        </p:spPr>
        <p:txBody>
          <a:bodyPr/>
          <a:lstStyle>
            <a:lvl1pPr marL="24383" indent="0">
              <a:buFontTx/>
              <a:buNone/>
              <a:defRPr baseline="0">
                <a:solidFill>
                  <a:schemeClr val="tx1"/>
                </a:solidFill>
              </a:defRPr>
            </a:lvl1pPr>
            <a:lvl2pPr marL="512051" indent="0">
              <a:buNone/>
              <a:defRPr/>
            </a:lvl2pPr>
            <a:lvl3pPr marL="999719" indent="0">
              <a:buFontTx/>
              <a:buNone/>
              <a:defRPr/>
            </a:lvl3pPr>
            <a:lvl4pPr marL="1487387" indent="0">
              <a:buFontTx/>
              <a:buNone/>
              <a:defRPr/>
            </a:lvl4pPr>
            <a:lvl5pPr marL="1853138" indent="0">
              <a:buFontTx/>
              <a:buNone/>
              <a:defRPr/>
            </a:lvl5pPr>
          </a:lstStyle>
          <a:p>
            <a:pPr lvl="0"/>
            <a:r>
              <a:rPr lang="en-US" dirty="0"/>
              <a:t>Introduction copy here...</a:t>
            </a:r>
          </a:p>
        </p:txBody>
      </p:sp>
      <p:sp>
        <p:nvSpPr>
          <p:cNvPr id="5" name="Right Triangle 4"/>
          <p:cNvSpPr/>
          <p:nvPr userDrawn="1"/>
        </p:nvSpPr>
        <p:spPr>
          <a:xfrm rot="10800000" flipV="1">
            <a:off x="9748741" y="6540477"/>
            <a:ext cx="2443260" cy="317523"/>
          </a:xfrm>
          <a:prstGeom prst="rtTriangle">
            <a:avLst/>
          </a:prstGeom>
          <a:solidFill>
            <a:schemeClr val="accent3">
              <a:alpha val="3500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effectLst/>
            </a:endParaRPr>
          </a:p>
        </p:txBody>
      </p:sp>
      <p:sp>
        <p:nvSpPr>
          <p:cNvPr id="6" name="Right Triangle 5"/>
          <p:cNvSpPr/>
          <p:nvPr userDrawn="1"/>
        </p:nvSpPr>
        <p:spPr>
          <a:xfrm rot="10800000" flipV="1">
            <a:off x="11850464" y="6341276"/>
            <a:ext cx="341536" cy="527651"/>
          </a:xfrm>
          <a:prstGeom prst="rtTriangle">
            <a:avLst/>
          </a:prstGeom>
          <a:solidFill>
            <a:schemeClr val="accent3">
              <a:alpha val="3500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effectLst/>
            </a:endParaRPr>
          </a:p>
        </p:txBody>
      </p:sp>
      <p:sp>
        <p:nvSpPr>
          <p:cNvPr id="8" name="Right Triangle 7"/>
          <p:cNvSpPr/>
          <p:nvPr userDrawn="1"/>
        </p:nvSpPr>
        <p:spPr>
          <a:xfrm flipV="1">
            <a:off x="13334" y="1"/>
            <a:ext cx="9506927" cy="650047"/>
          </a:xfrm>
          <a:prstGeom prst="rtTriangle">
            <a:avLst/>
          </a:prstGeom>
          <a:solidFill>
            <a:schemeClr val="accent3">
              <a:alpha val="3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effectLst/>
            </a:endParaRPr>
          </a:p>
        </p:txBody>
      </p:sp>
      <p:sp>
        <p:nvSpPr>
          <p:cNvPr id="9" name="Right Triangle 8"/>
          <p:cNvSpPr/>
          <p:nvPr userDrawn="1"/>
        </p:nvSpPr>
        <p:spPr>
          <a:xfrm flipH="1" flipV="1">
            <a:off x="5493484" y="12387"/>
            <a:ext cx="6698515" cy="437645"/>
          </a:xfrm>
          <a:prstGeom prst="rtTriangle">
            <a:avLst/>
          </a:prstGeom>
          <a:solidFill>
            <a:schemeClr val="accent3">
              <a:alpha val="23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7679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99616"/>
            <a:ext cx="10972800" cy="462654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1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7934" y="1905000"/>
            <a:ext cx="5628217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351" y="1905000"/>
            <a:ext cx="5628216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D51073-9A74-4D0A-82F5-7876E72F26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253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AA8E44-118D-49E1-9996-B21B6D69737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117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PU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D7B3710-27D6-47F8-B97B-F20DF607F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8F5A739-6536-4832-9E63-D18CF3CE3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3893127"/>
            <a:ext cx="6622473" cy="162098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96035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PUL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EB0D3AB-27C0-498A-9FF0-99E74CCAF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F80C4E-35B2-4475-BBA4-56373C3C13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3893127"/>
            <a:ext cx="6622473" cy="162098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5392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PUL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A04FF83-A851-4809-80E8-49AD823A67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9F5CC59-7465-4165-A2F3-B49D3E3E0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3893127"/>
            <a:ext cx="6622473" cy="162098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8412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2461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1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09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38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2 (English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8805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SI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60D-D14D-4678-BF69-E9F803B2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637"/>
            <a:ext cx="10515600" cy="4936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2D1F-9E17-47FD-B270-9928B113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0760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2C3234-8AB7-4037-9BE3-677AB4532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21C19-3241-4F4E-8C05-7083D42D6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E8DBB-32F6-426E-8A32-9C38DBB916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25330-1899-48E0-9E66-54A1E8BB8185}" type="datetimeFigureOut">
              <a:rPr lang="en-ID" smtClean="0"/>
              <a:t>26/10/2024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0485F-D96F-450B-B89D-7215F42455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B62CD-DE28-4B5E-8522-0804D71109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36622-CCC3-46A4-8823-378B10566BF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33435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49" r:id="rId2"/>
    <p:sldLayoutId id="2147483664" r:id="rId3"/>
    <p:sldLayoutId id="2147483665" r:id="rId4"/>
    <p:sldLayoutId id="2147483650" r:id="rId5"/>
    <p:sldLayoutId id="2147483671" r:id="rId6"/>
    <p:sldLayoutId id="2147483660" r:id="rId7"/>
    <p:sldLayoutId id="2147483668" r:id="rId8"/>
    <p:sldLayoutId id="2147483661" r:id="rId9"/>
    <p:sldLayoutId id="2147483667" r:id="rId10"/>
    <p:sldLayoutId id="2147483662" r:id="rId11"/>
    <p:sldLayoutId id="2147483670" r:id="rId12"/>
    <p:sldLayoutId id="2147483655" r:id="rId13"/>
    <p:sldLayoutId id="2147483672" r:id="rId14"/>
    <p:sldLayoutId id="2147483673" r:id="rId15"/>
    <p:sldLayoutId id="2147483674" r:id="rId16"/>
    <p:sldLayoutId id="2147483675" r:id="rId17"/>
    <p:sldLayoutId id="2147483676" r:id="rId18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FA0CACC-D8B2-431B-B665-71D0D12E2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6472" y="1343891"/>
            <a:ext cx="6622473" cy="2410691"/>
          </a:xfrm>
        </p:spPr>
        <p:txBody>
          <a:bodyPr>
            <a:normAutofit fontScale="90000"/>
          </a:bodyPr>
          <a:lstStyle/>
          <a:p>
            <a:r>
              <a:rPr lang="en-US" sz="5600" dirty="0" err="1"/>
              <a:t>Pembelajaran</a:t>
            </a:r>
            <a:r>
              <a:rPr lang="en-US" sz="5600" dirty="0"/>
              <a:t> </a:t>
            </a:r>
            <a:r>
              <a:rPr lang="en-US" sz="5600" dirty="0" err="1"/>
              <a:t>Mesin</a:t>
            </a:r>
            <a:r>
              <a:rPr lang="en-US" sz="5600" dirty="0"/>
              <a:t> dan </a:t>
            </a:r>
            <a:r>
              <a:rPr lang="en-US" sz="5600" dirty="0" err="1"/>
              <a:t>Pembelajaran</a:t>
            </a:r>
            <a:r>
              <a:rPr lang="en-US" sz="5600" dirty="0"/>
              <a:t> </a:t>
            </a:r>
            <a:r>
              <a:rPr lang="en-US" sz="5600" dirty="0" err="1"/>
              <a:t>Mendalam</a:t>
            </a:r>
            <a:br>
              <a:rPr lang="id-ID" dirty="0"/>
            </a:br>
            <a:r>
              <a:rPr lang="id-ID" sz="4400" i="1" dirty="0"/>
              <a:t>#</a:t>
            </a:r>
            <a:r>
              <a:rPr lang="en-US" sz="4400" i="1" dirty="0"/>
              <a:t>4</a:t>
            </a:r>
            <a:r>
              <a:rPr lang="id-ID" sz="4400" i="1" dirty="0"/>
              <a:t> </a:t>
            </a:r>
            <a:r>
              <a:rPr lang="en-US" sz="4400" i="1" dirty="0"/>
              <a:t>Unsupervised Learning</a:t>
            </a:r>
            <a:endParaRPr lang="en-ID" sz="4400" i="1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4FB6852-A530-4C15-A799-37E7610ED5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6472" y="4468221"/>
            <a:ext cx="6622473" cy="1620981"/>
          </a:xfrm>
        </p:spPr>
        <p:txBody>
          <a:bodyPr>
            <a:normAutofit/>
          </a:bodyPr>
          <a:lstStyle/>
          <a:p>
            <a:r>
              <a:rPr lang="id-ID" dirty="0"/>
              <a:t>Semester </a:t>
            </a:r>
            <a:r>
              <a:rPr lang="en-US" dirty="0" err="1"/>
              <a:t>Gasal</a:t>
            </a:r>
            <a:r>
              <a:rPr lang="id-ID" dirty="0"/>
              <a:t> 202</a:t>
            </a:r>
            <a:r>
              <a:rPr lang="en-US" dirty="0"/>
              <a:t>4</a:t>
            </a:r>
            <a:r>
              <a:rPr lang="id-ID" dirty="0"/>
              <a:t>/202</a:t>
            </a:r>
            <a:r>
              <a:rPr lang="en-US" dirty="0"/>
              <a:t>5</a:t>
            </a:r>
          </a:p>
          <a:p>
            <a:r>
              <a:rPr lang="id-ID" dirty="0" err="1"/>
              <a:t>Prodi</a:t>
            </a:r>
            <a:r>
              <a:rPr lang="id-ID" dirty="0"/>
              <a:t> Informatika</a:t>
            </a:r>
          </a:p>
          <a:p>
            <a:r>
              <a:rPr lang="id-ID" dirty="0"/>
              <a:t>Universitas Atma Jaya Yogyakarta</a:t>
            </a:r>
          </a:p>
        </p:txBody>
      </p:sp>
    </p:spTree>
    <p:extLst>
      <p:ext uri="{BB962C8B-B14F-4D97-AF65-F5344CB8AC3E}">
        <p14:creationId xmlns:p14="http://schemas.microsoft.com/office/powerpoint/2010/main" val="117544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K-Means Clustering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5983" y="0"/>
            <a:ext cx="7726017" cy="642547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63B2D462-A0AA-400C-BDD6-77BFC17F3A55}" type="slidenum">
              <a:rPr lang="en-US" altLang="en-US" smtClean="0">
                <a:solidFill>
                  <a:srgbClr val="FFCC66"/>
                </a:solidFill>
                <a:latin typeface="Eras UAJY" pitchFamily="34" charset="0"/>
              </a:rPr>
              <a:pPr>
                <a:defRPr/>
              </a:pPr>
              <a:t>10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56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K-Means Clustering: Pros and Cons</a:t>
            </a:r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10000"/>
          </a:bodyPr>
          <a:lstStyle/>
          <a:p>
            <a:pPr eaLnBrk="1" hangingPunct="1">
              <a:defRPr/>
            </a:pPr>
            <a:r>
              <a:rPr lang="en-US" dirty="0"/>
              <a:t>The advantage of K-Means clustering: easy to understand so you can serve as a basis for further analysis.</a:t>
            </a:r>
          </a:p>
          <a:p>
            <a:pPr eaLnBrk="1" hangingPunct="1">
              <a:defRPr/>
            </a:pPr>
            <a:r>
              <a:rPr lang="en-US" dirty="0"/>
              <a:t>K-Means is easy to implement because runs relatively quickly. Additionally, k-Means can handle large datasets.</a:t>
            </a:r>
          </a:p>
          <a:p>
            <a:pPr eaLnBrk="1" hangingPunct="1">
              <a:defRPr/>
            </a:pPr>
            <a:r>
              <a:rPr lang="en-US" dirty="0"/>
              <a:t>The disadvantages of k-Means: output that depends on the </a:t>
            </a:r>
            <a:r>
              <a:rPr lang="en-US" dirty="0" err="1"/>
              <a:t>random_state</a:t>
            </a:r>
            <a:r>
              <a:rPr lang="en-US" dirty="0"/>
              <a:t> value and the specified number of clusters by users.</a:t>
            </a:r>
          </a:p>
          <a:p>
            <a:pPr eaLnBrk="1" hangingPunct="1">
              <a:defRPr/>
            </a:pPr>
            <a:r>
              <a:rPr lang="en-US" dirty="0"/>
              <a:t>K-Means cannot handle complex or non-distributed datasets equally.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63B2D462-A0AA-400C-BDD6-77BFC17F3A55}" type="slidenum">
              <a:rPr lang="en-US" altLang="en-US" smtClean="0">
                <a:solidFill>
                  <a:srgbClr val="FFCC66"/>
                </a:solidFill>
                <a:latin typeface="Eras UAJY" pitchFamily="34" charset="0"/>
              </a:rPr>
              <a:pPr>
                <a:defRPr/>
              </a:pPr>
              <a:t>11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  <p:pic>
        <p:nvPicPr>
          <p:cNvPr id="2" name="Content Placeholder 2">
            <a:extLst>
              <a:ext uri="{FF2B5EF4-FFF2-40B4-BE49-F238E27FC236}">
                <a16:creationId xmlns:a16="http://schemas.microsoft.com/office/drawing/2014/main" id="{4FDB15AE-0207-91C4-99DC-F85AC1D00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858" y="1825625"/>
            <a:ext cx="5600978" cy="379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2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K-Means Clustering </a:t>
            </a:r>
            <a:r>
              <a:rPr lang="en-US" dirty="0"/>
              <a:t>Failure Case</a:t>
            </a:r>
            <a:endParaRPr lang="en-US" altLang="en-US" dirty="0"/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If you know the "correct" number of clusters for a particular data set, k-means may not always be able to provide the appropriate ones</a:t>
            </a:r>
          </a:p>
          <a:p>
            <a:pPr eaLnBrk="1" hangingPunct="1">
              <a:defRPr/>
            </a:pPr>
            <a:r>
              <a:rPr lang="en-US" dirty="0"/>
              <a:t>Each cluster is defined only by its center, which means that each cluster is a convex shape</a:t>
            </a:r>
          </a:p>
          <a:p>
            <a:pPr eaLnBrk="1" hangingPunct="1">
              <a:defRPr/>
            </a:pPr>
            <a:r>
              <a:rPr lang="en-US" dirty="0"/>
              <a:t>K-means fails to identify </a:t>
            </a:r>
            <a:r>
              <a:rPr lang="en-US" dirty="0" err="1"/>
              <a:t>nonspherical</a:t>
            </a:r>
            <a:r>
              <a:rPr lang="en-US" dirty="0"/>
              <a:t> clusters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1587163" y="6524625"/>
            <a:ext cx="604837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FFCC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ras UAJY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02C1E953-84B0-430C-8CC0-EF2DAC5583A7}" type="slidenum">
              <a:rPr lang="en-US" altLang="en-US" smtClean="0"/>
              <a:pPr>
                <a:defRPr/>
              </a:pPr>
              <a:t>12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E1BD0743-EC15-4D2D-1EE5-97163FE64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25625"/>
            <a:ext cx="5865500" cy="403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0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4216-0E49-437B-C641-17EB18286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dirty="0"/>
              <a:t>K-Means Algorithm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C3D40-3022-1EE4-ECDF-970F2D39AA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05363"/>
            <a:ext cx="10515600" cy="471600"/>
          </a:xfrm>
        </p:spPr>
        <p:txBody>
          <a:bodyPr>
            <a:normAutofit lnSpcReduction="10000"/>
          </a:bodyPr>
          <a:lstStyle/>
          <a:p>
            <a:r>
              <a:rPr lang="id-ID" dirty="0"/>
              <a:t>https://youtu.be/2lZZ_FzlIJY?si=ZD4PXI8ZcF9U1_D9</a:t>
            </a:r>
          </a:p>
        </p:txBody>
      </p:sp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id="{87966F22-E90B-B8F3-2434-D2AC662FD7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2251" y="1643067"/>
            <a:ext cx="7227498" cy="406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47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5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05E8-DC31-49A5-966B-F70DFE9CB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9083"/>
            <a:ext cx="10515600" cy="49360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Calibri Light"/>
              </a:rPr>
              <a:t>Agglomerative Clustering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C01F154-F881-42C6-9672-85D7B1EC9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2451370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01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Agglomerative Clustering</a:t>
            </a:r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Agglomerative Clustering is a clustering method that first describes each existing data as a small cluster.</a:t>
            </a:r>
          </a:p>
          <a:p>
            <a:pPr eaLnBrk="1" hangingPunct="1">
              <a:defRPr/>
            </a:pPr>
            <a:r>
              <a:rPr lang="en-US" dirty="0"/>
              <a:t>Gradually merge with each other based on the degree of similarity with other data.</a:t>
            </a:r>
          </a:p>
          <a:p>
            <a:pPr eaLnBrk="1" hangingPunct="1">
              <a:defRPr/>
            </a:pPr>
            <a:r>
              <a:rPr lang="en-US" dirty="0"/>
              <a:t>This merger is also calculated based on the distance between clusters based on Euclidean distance or cosine similarity.</a:t>
            </a:r>
          </a:p>
          <a:p>
            <a:pPr eaLnBrk="1" hangingPunct="1">
              <a:defRPr/>
            </a:pPr>
            <a:r>
              <a:rPr lang="en-US" dirty="0"/>
              <a:t>The algorithm is finished when it has formed a large cluster as we want.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1587163" y="6524625"/>
            <a:ext cx="604837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FFCC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ras UAJY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02C1E953-84B0-430C-8CC0-EF2DAC5583A7}" type="slidenum">
              <a:rPr lang="en-US" altLang="en-US" smtClean="0"/>
              <a:pPr>
                <a:defRPr/>
              </a:pPr>
              <a:t>15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16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Agglomerative Clustering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963008" y="1812680"/>
            <a:ext cx="10265984" cy="432179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63B2D462-A0AA-400C-BDD6-77BFC17F3A55}" type="slidenum">
              <a:rPr lang="en-US" altLang="en-US" smtClean="0">
                <a:solidFill>
                  <a:srgbClr val="FFCC66"/>
                </a:solidFill>
                <a:latin typeface="Eras UAJY" pitchFamily="34" charset="0"/>
              </a:rPr>
              <a:pPr>
                <a:defRPr/>
              </a:pPr>
              <a:t>16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25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Agglomerative Clustering</a:t>
            </a:r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838200" y="1825625"/>
            <a:ext cx="3505200" cy="4351338"/>
          </a:xfrm>
        </p:spPr>
        <p:txBody>
          <a:bodyPr>
            <a:normAutofit fontScale="70000" lnSpcReduction="20000"/>
          </a:bodyPr>
          <a:lstStyle/>
          <a:p>
            <a:pPr eaLnBrk="1" hangingPunct="1">
              <a:defRPr/>
            </a:pPr>
            <a:r>
              <a:rPr lang="en-US" dirty="0"/>
              <a:t>Simple/Single Linkage: uses the shortest distance between all points data from two clusters.</a:t>
            </a:r>
          </a:p>
          <a:p>
            <a:pPr eaLnBrk="1" hangingPunct="1">
              <a:defRPr/>
            </a:pPr>
            <a:r>
              <a:rPr lang="en-US" dirty="0"/>
              <a:t>Ward Linkage: makes the clusters formed have a relative size is the same as minimizing the variance of the combined clusters.</a:t>
            </a:r>
          </a:p>
          <a:p>
            <a:pPr eaLnBrk="1" hangingPunct="1">
              <a:defRPr/>
            </a:pPr>
            <a:r>
              <a:rPr lang="en-US" dirty="0"/>
              <a:t>Average Linkage: combines the closest clusters based on the average the distance between the data points of the two clusters.</a:t>
            </a:r>
          </a:p>
          <a:p>
            <a:pPr eaLnBrk="1" hangingPunct="1">
              <a:defRPr/>
            </a:pPr>
            <a:r>
              <a:rPr lang="en-US" dirty="0"/>
              <a:t>Complete Linkage: uses the maximum distance between second data points clusters.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63B2D462-A0AA-400C-BDD6-77BFC17F3A55}" type="slidenum">
              <a:rPr lang="en-US" altLang="en-US" smtClean="0">
                <a:solidFill>
                  <a:srgbClr val="FFCC66"/>
                </a:solidFill>
                <a:latin typeface="Eras UAJY" pitchFamily="34" charset="0"/>
              </a:rPr>
              <a:pPr>
                <a:defRPr/>
              </a:pPr>
              <a:t>17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E95E9F-7D99-1D30-C16D-9AD40F2B0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2071687"/>
            <a:ext cx="7848600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57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Agglomerative Clustering</a:t>
            </a:r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838200" y="1825625"/>
            <a:ext cx="5658824" cy="4351338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defRPr/>
            </a:pPr>
            <a:r>
              <a:rPr lang="en-US" dirty="0"/>
              <a:t>Agglomerative clustering uses a dendrogram to describe the clustering process that occurs.</a:t>
            </a:r>
          </a:p>
          <a:p>
            <a:pPr eaLnBrk="1" hangingPunct="1">
              <a:defRPr/>
            </a:pPr>
            <a:r>
              <a:rPr lang="en-US" dirty="0"/>
              <a:t>Dendrograms not only describe when small clusters merge, but also the distance between clusters.</a:t>
            </a:r>
          </a:p>
          <a:p>
            <a:pPr eaLnBrk="1" hangingPunct="1">
              <a:defRPr/>
            </a:pPr>
            <a:r>
              <a:rPr lang="en-US" dirty="0"/>
              <a:t>Advantages of agglomerative algorithms clustering: being able to group data with complex and irregular shapes and being able to produce stable clusters.</a:t>
            </a:r>
          </a:p>
          <a:p>
            <a:pPr eaLnBrk="1" hangingPunct="1">
              <a:defRPr/>
            </a:pPr>
            <a:r>
              <a:rPr lang="en-US" dirty="0"/>
              <a:t>The disadvantage: the computing time is quite long for large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63B2D462-A0AA-400C-BDD6-77BFC17F3A55}" type="slidenum">
              <a:rPr lang="en-US" altLang="en-US" smtClean="0">
                <a:solidFill>
                  <a:srgbClr val="FFCC66"/>
                </a:solidFill>
                <a:latin typeface="Eras UAJY" pitchFamily="34" charset="0"/>
              </a:rPr>
              <a:pPr>
                <a:defRPr/>
              </a:pPr>
              <a:t>18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6497024" y="1825625"/>
            <a:ext cx="5658824" cy="330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482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1DAD-A5F0-E661-D9D5-60704FAF6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Hierarchical Cluster Analysis [Simply explained]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1D93C-C5F3-D7BB-6C99-3D9533AA9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71071"/>
            <a:ext cx="10515600" cy="405891"/>
          </a:xfrm>
        </p:spPr>
        <p:txBody>
          <a:bodyPr>
            <a:normAutofit fontScale="92500" lnSpcReduction="20000"/>
          </a:bodyPr>
          <a:lstStyle/>
          <a:p>
            <a:r>
              <a:rPr lang="id-ID" dirty="0"/>
              <a:t>https://youtu.be/8QCBl-xdeZI?si=ZWipLT2kgKuHx4uO</a:t>
            </a:r>
          </a:p>
        </p:txBody>
      </p:sp>
      <p:pic>
        <p:nvPicPr>
          <p:cNvPr id="4" name="Hierarchical Cluster Analysis [Simply explained]">
            <a:hlinkClick r:id="" action="ppaction://media"/>
            <a:extLst>
              <a:ext uri="{FF2B5EF4-FFF2-40B4-BE49-F238E27FC236}">
                <a16:creationId xmlns:a16="http://schemas.microsoft.com/office/drawing/2014/main" id="{AFD68F10-4870-3D9E-7C0C-0302BBB796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6756" y="1646238"/>
            <a:ext cx="7158487" cy="402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319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Clustering</a:t>
            </a:r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Machine learning tasks that group data without labels or targets which is clearly known as unsupervised learning.</a:t>
            </a:r>
          </a:p>
          <a:p>
            <a:pPr eaLnBrk="1" hangingPunct="1">
              <a:defRPr/>
            </a:pPr>
            <a:r>
              <a:rPr lang="en-US" dirty="0"/>
              <a:t>Find a structure or pattern previously unknown in the data is the goal.</a:t>
            </a:r>
          </a:p>
          <a:p>
            <a:pPr eaLnBrk="1" hangingPunct="1">
              <a:defRPr/>
            </a:pPr>
            <a:r>
              <a:rPr lang="en-US" dirty="0"/>
              <a:t>Clustering is one the most popular unsupervised learning method. Many industries, including analytics markets, consumer clustering, biological data analysis, image clustering, and many more, use this grouping technique extensively.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1587163" y="6524625"/>
            <a:ext cx="604837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FFCC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ras UAJY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02C1E953-84B0-430C-8CC0-EF2DAC5583A7}" type="slidenum">
              <a:rPr lang="en-US" altLang="en-US" smtClean="0"/>
              <a:pPr>
                <a:defRPr/>
              </a:pPr>
              <a:t>2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77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05E8-DC31-49A5-966B-F70DFE9CB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9083"/>
            <a:ext cx="10515600" cy="49360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Calibri Light"/>
              </a:rPr>
              <a:t>DBSCAN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C01F154-F881-42C6-9672-85D7B1EC9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2451370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97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b="0" dirty="0"/>
              <a:t>DBSCAN</a:t>
            </a:r>
            <a:endParaRPr lang="en-US" altLang="en-US" dirty="0"/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defRPr/>
            </a:pPr>
            <a:r>
              <a:rPr lang="en-US" dirty="0"/>
              <a:t>DBSCAN (Density Based Spatial Clustering of Applications with Noise) is clustering algorithm that allows us to generate clusters without determining the number of clusters first.</a:t>
            </a:r>
          </a:p>
          <a:p>
            <a:pPr eaLnBrk="1" hangingPunct="1">
              <a:defRPr/>
            </a:pPr>
            <a:r>
              <a:rPr lang="en-US" dirty="0"/>
              <a:t>DBSCAN works by selecting data that is not yet included in a cluster and looking for neighboring data points that are less than or equal to the epsilon parameter value.</a:t>
            </a:r>
          </a:p>
          <a:p>
            <a:pPr eaLnBrk="1" hangingPunct="1">
              <a:defRPr/>
            </a:pPr>
            <a:r>
              <a:rPr lang="en-US" dirty="0"/>
              <a:t>If the number of neighboring data points found is greater or equal to the specified minimum samples parameter value, then the data is considered a core point and forms a cluster.</a:t>
            </a:r>
          </a:p>
          <a:p>
            <a:pPr eaLnBrk="1" hangingPunct="1">
              <a:defRPr/>
            </a:pPr>
            <a:r>
              <a:rPr lang="en-US" dirty="0"/>
              <a:t>Next, DBSCAN will look for neighboring data points from the core point and add them to the same cluster.</a:t>
            </a:r>
          </a:p>
          <a:p>
            <a:pPr eaLnBrk="1" hangingPunct="1">
              <a:defRPr/>
            </a:pPr>
            <a:r>
              <a:rPr lang="en-US" dirty="0"/>
              <a:t>This process will continue until no more new neighbors are found. Data that does not belong to any cluster is referred to as noise.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1587163" y="6524625"/>
            <a:ext cx="604837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FFCC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ras UAJY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02C1E953-84B0-430C-8CC0-EF2DAC5583A7}" type="slidenum">
              <a:rPr lang="en-US" altLang="en-US" smtClean="0"/>
              <a:pPr>
                <a:defRPr/>
              </a:pPr>
              <a:t>21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79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b="0" dirty="0"/>
              <a:t>DBSCAN</a:t>
            </a:r>
            <a:endParaRPr lang="en-US" altLang="en-US" dirty="0"/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dirty="0"/>
              <a:t>There are two main parameters of DBSCAN, namely </a:t>
            </a:r>
            <a:r>
              <a:rPr lang="en-US" dirty="0" err="1"/>
              <a:t>min_samples</a:t>
            </a:r>
            <a:r>
              <a:rPr lang="en-US" dirty="0"/>
              <a:t> and epsilon.</a:t>
            </a:r>
          </a:p>
          <a:p>
            <a:pPr>
              <a:defRPr/>
            </a:pPr>
            <a:r>
              <a:rPr lang="en-US" dirty="0" err="1"/>
              <a:t>Min_samples</a:t>
            </a:r>
            <a:r>
              <a:rPr lang="en-US" dirty="0"/>
              <a:t> states the amount of data or samples that will be calculated as core points.</a:t>
            </a:r>
          </a:p>
          <a:p>
            <a:pPr>
              <a:defRPr/>
            </a:pPr>
            <a:r>
              <a:rPr lang="en-US" dirty="0"/>
              <a:t>The more minimum samples, the fewer core points and the more noise. Because many data points are needed as core samples and their proximity must be calculated using epsilon.</a:t>
            </a:r>
          </a:p>
          <a:p>
            <a:pPr>
              <a:defRPr/>
            </a:pPr>
            <a:r>
              <a:rPr lang="en-US" dirty="0"/>
              <a:t>Epsilon determines how close a data point is to another. Epsilon with a small value means no data points are considered core samples and all points are considered noise.</a:t>
            </a:r>
          </a:p>
          <a:p>
            <a:pPr>
              <a:defRPr/>
            </a:pPr>
            <a:r>
              <a:rPr lang="en-US" dirty="0"/>
              <a:t>Epsilon with a large value makes all data points a single cluster.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1587163" y="6524625"/>
            <a:ext cx="604837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FFCC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ras UAJY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02C1E953-84B0-430C-8CC0-EF2DAC5583A7}" type="slidenum">
              <a:rPr lang="en-US" altLang="en-US" smtClean="0"/>
              <a:pPr>
                <a:defRPr/>
              </a:pPr>
              <a:t>22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28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b="0" dirty="0"/>
              <a:t>DBSCAN</a:t>
            </a:r>
            <a:endParaRPr lang="en-US" alt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2866377" y="1648558"/>
            <a:ext cx="6459245" cy="470779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63B2D462-A0AA-400C-BDD6-77BFC17F3A55}" type="slidenum">
              <a:rPr lang="en-US" altLang="en-US" smtClean="0">
                <a:solidFill>
                  <a:srgbClr val="FFCC66"/>
                </a:solidFill>
                <a:latin typeface="Eras UAJY" pitchFamily="34" charset="0"/>
              </a:rPr>
              <a:pPr>
                <a:defRPr/>
              </a:pPr>
              <a:t>23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26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b="0" dirty="0"/>
              <a:t>DBSCAN</a:t>
            </a:r>
            <a:endParaRPr lang="en-US" altLang="en-US" dirty="0"/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10000"/>
          </a:bodyPr>
          <a:lstStyle/>
          <a:p>
            <a:pPr>
              <a:defRPr/>
            </a:pPr>
            <a:r>
              <a:rPr lang="en-US" dirty="0"/>
              <a:t>The advantage of DBSCAN is that it is able to handle data with uneven density and is able to determine the number of clusters automatically.</a:t>
            </a:r>
          </a:p>
          <a:p>
            <a:pPr>
              <a:defRPr/>
            </a:pPr>
            <a:r>
              <a:rPr lang="en-US" dirty="0"/>
              <a:t>DBSCAN is also not susceptible to being influenced by outliers.</a:t>
            </a:r>
          </a:p>
          <a:p>
            <a:pPr>
              <a:defRPr/>
            </a:pPr>
            <a:r>
              <a:rPr lang="en-US" dirty="0"/>
              <a:t>The disadvantage of DBSCAN is that it requires determining the correct epsilon and minimum samples parameters to produce the optimal number of clusters.</a:t>
            </a:r>
          </a:p>
          <a:p>
            <a:pPr>
              <a:defRPr/>
            </a:pPr>
            <a:r>
              <a:rPr lang="en-US" dirty="0"/>
              <a:t>DBSCAN is also not effective for high-dimensional data or complex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63B2D462-A0AA-400C-BDD6-77BFC17F3A55}" type="slidenum">
              <a:rPr lang="en-US" altLang="en-US" smtClean="0">
                <a:solidFill>
                  <a:srgbClr val="FFCC66"/>
                </a:solidFill>
                <a:latin typeface="Eras UAJY" pitchFamily="34" charset="0"/>
              </a:rPr>
              <a:pPr>
                <a:defRPr/>
              </a:pPr>
              <a:t>24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6096000" y="1825625"/>
            <a:ext cx="5724874" cy="387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1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A88B-2EE5-A5E0-DFB3-A6A229BAC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dirty="0"/>
              <a:t>DBSCAN Explanation and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D8086-8FE6-44CA-D051-F7454313C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05363"/>
            <a:ext cx="10515600" cy="471600"/>
          </a:xfrm>
        </p:spPr>
        <p:txBody>
          <a:bodyPr>
            <a:normAutofit lnSpcReduction="10000"/>
          </a:bodyPr>
          <a:lstStyle/>
          <a:p>
            <a:r>
              <a:rPr lang="id-ID" dirty="0"/>
              <a:t>https://youtu.be/_A9Tq6mGtLI?si=wxCPVye0MU5uCQyR</a:t>
            </a:r>
          </a:p>
        </p:txBody>
      </p:sp>
      <p:pic>
        <p:nvPicPr>
          <p:cNvPr id="4" name="DBSCAN Explanation and Visualization">
            <a:hlinkClick r:id="" action="ppaction://media"/>
            <a:extLst>
              <a:ext uri="{FF2B5EF4-FFF2-40B4-BE49-F238E27FC236}">
                <a16:creationId xmlns:a16="http://schemas.microsoft.com/office/drawing/2014/main" id="{B56A21EF-8D87-D7D1-AB70-1AAAF1A5F0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7620" y="1657555"/>
            <a:ext cx="7096760" cy="399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9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6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56F9E-CF18-6FA9-56B5-8E342F6A1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Elbow Method and Silhouette Score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8A3B9-F3A9-21E8-4B04-529AEEC74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Elbow Method is a method for determining the number of clusters optimal (K) using the WCSS (Within-Cluster Sum of Square) metric.</a:t>
            </a:r>
          </a:p>
          <a:p>
            <a:r>
              <a:rPr lang="en-US" dirty="0"/>
              <a:t>WCSS is the sum of the powers of the distance between each data point and the inner centroid a cluster.</a:t>
            </a:r>
          </a:p>
          <a:p>
            <a:r>
              <a:rPr lang="en-US" dirty="0"/>
              <a:t>Because it takes centroids into account, k-Means is used as basic algorithm.</a:t>
            </a:r>
          </a:p>
          <a:p>
            <a:r>
              <a:rPr lang="en-US" dirty="0"/>
              <a:t>When we plot the WCSS value against the K value, the line formed to look like an elbow.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453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00AF-F7E9-2C31-7772-B8DCC9E29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Elbow Method and Silhouette Score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EC370-5276-E34C-0FD2-27E0F738B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As the number of clusters increases, the WCSS value will drop. The WCSS value is greatest when K = 1.</a:t>
            </a:r>
          </a:p>
          <a:p>
            <a:r>
              <a:rPr lang="en-US" dirty="0"/>
              <a:t>The graph changes quickly at one point that makes a significant angled shape. The K value indicates the point is the optimal number of clusters.</a:t>
            </a:r>
            <a:endParaRPr lang="id-ID" dirty="0"/>
          </a:p>
          <a:p>
            <a:endParaRPr lang="id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296B7F-7F5D-2707-407F-894B7BC1A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25625"/>
            <a:ext cx="5257800" cy="338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25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58566-0E05-B1CA-6164-108656E7F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The Elbow Method Explained in Less than 5 minutes</a:t>
            </a:r>
            <a:endParaRPr lang="id-ID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18DDA-D9F1-4085-4DE7-1F567BD9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05363"/>
            <a:ext cx="10515600" cy="471600"/>
          </a:xfrm>
        </p:spPr>
        <p:txBody>
          <a:bodyPr>
            <a:normAutofit lnSpcReduction="10000"/>
          </a:bodyPr>
          <a:lstStyle/>
          <a:p>
            <a:r>
              <a:rPr lang="id-ID" dirty="0"/>
              <a:t>https://youtu.be/ht7geyMAFfA?si=gkYU2ObyUO9Rt_12</a:t>
            </a:r>
          </a:p>
        </p:txBody>
      </p:sp>
      <p:pic>
        <p:nvPicPr>
          <p:cNvPr id="4" name="The Elbow Method Explained in Less than 5 minutes">
            <a:hlinkClick r:id="" action="ppaction://media"/>
            <a:extLst>
              <a:ext uri="{FF2B5EF4-FFF2-40B4-BE49-F238E27FC236}">
                <a16:creationId xmlns:a16="http://schemas.microsoft.com/office/drawing/2014/main" id="{4DD67546-5F96-EE8B-A51E-3472BE5B4F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5060" y="1695272"/>
            <a:ext cx="7041879" cy="396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121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C47D0-C084-E6CD-2167-3CCCAD40E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Elbow Method and Silhouette Score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82904-B98B-524B-F522-5318CB1F8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However, when there is no clear Elbow point, Silhouette Score can be used to support determining the optimal number of clusters.</a:t>
            </a:r>
          </a:p>
          <a:p>
            <a:r>
              <a:rPr lang="en-US" dirty="0"/>
              <a:t>Silhouette Score is a value that shows how precisely a point is placed in a cluster.</a:t>
            </a:r>
          </a:p>
          <a:p>
            <a:r>
              <a:rPr lang="en-US" dirty="0"/>
              <a:t>The value of the Silhouette Score has a range of -1 to 1. The interpretation is as follows:</a:t>
            </a:r>
          </a:p>
          <a:p>
            <a:r>
              <a:rPr lang="en-US" dirty="0"/>
              <a:t>-1: data point is assigned to the wrong cluster</a:t>
            </a:r>
          </a:p>
          <a:p>
            <a:r>
              <a:rPr lang="en-US" dirty="0"/>
              <a:t>0: data points are in clusters that overlap (overlap)</a:t>
            </a:r>
          </a:p>
          <a:p>
            <a:r>
              <a:rPr lang="en-US" dirty="0"/>
              <a:t>1: data points are precisely placed in a cluster and clustered appropriately easy to distinguish</a:t>
            </a:r>
          </a:p>
        </p:txBody>
      </p:sp>
    </p:spTree>
    <p:extLst>
      <p:ext uri="{BB962C8B-B14F-4D97-AF65-F5344CB8AC3E}">
        <p14:creationId xmlns:p14="http://schemas.microsoft.com/office/powerpoint/2010/main" val="308445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03D25-C030-937C-A421-7A2ED591D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dirty="0"/>
              <a:t>Clustering in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5E173-EA03-AD89-4338-896BC0B11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05363"/>
            <a:ext cx="10515600" cy="471600"/>
          </a:xfrm>
        </p:spPr>
        <p:txBody>
          <a:bodyPr>
            <a:normAutofit lnSpcReduction="10000"/>
          </a:bodyPr>
          <a:lstStyle/>
          <a:p>
            <a:r>
              <a:rPr lang="id-ID" dirty="0"/>
              <a:t>https://youtu.be/wk2ylI1qgU0?si=og0eqwJ4gsCPIsmd</a:t>
            </a:r>
          </a:p>
        </p:txBody>
      </p:sp>
      <p:pic>
        <p:nvPicPr>
          <p:cNvPr id="4" name="Clustering in Machine Learning">
            <a:hlinkClick r:id="" action="ppaction://media"/>
            <a:extLst>
              <a:ext uri="{FF2B5EF4-FFF2-40B4-BE49-F238E27FC236}">
                <a16:creationId xmlns:a16="http://schemas.microsoft.com/office/drawing/2014/main" id="{FF889D94-D5B2-18BC-B631-89BFBCB026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8630" y="1647072"/>
            <a:ext cx="7214739" cy="405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30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6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526F7-BB36-B682-8387-6FCE3644A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Elbow Method and Silhouette Score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6CAA7-AA37-9E01-EDAB-42E71FB47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Silhouette Score equation is:</a:t>
            </a:r>
          </a:p>
          <a:p>
            <a:r>
              <a:rPr lang="en-US" dirty="0"/>
              <a:t>𝑆𝑖𝑙ℎ𝑜𝑢𝑒𝑡𝑡𝑒 𝑆𝑐𝑜𝑟𝑒 = (𝑏 − 𝑎)/max(𝑎, 𝑏)</a:t>
            </a:r>
          </a:p>
          <a:p>
            <a:r>
              <a:rPr lang="en-US" dirty="0"/>
              <a:t>where a is the average distance between each data point in a cluster (intra), and b is the average distance between all clusters (inter)</a:t>
            </a:r>
          </a:p>
          <a:p>
            <a:r>
              <a:rPr lang="en-US" dirty="0"/>
              <a:t>How to determine the optimal number of clusters based on the Elbow Method and Silhouette Score? The following conditions must be checked:</a:t>
            </a:r>
          </a:p>
          <a:p>
            <a:pPr lvl="1"/>
            <a:r>
              <a:rPr lang="en-US" b="1" dirty="0"/>
              <a:t>For a certain K value, all clusters must have a Silhouette Score value of more than average Silhouette Score of the entire dataset.</a:t>
            </a:r>
          </a:p>
          <a:p>
            <a:pPr lvl="1"/>
            <a:r>
              <a:rPr lang="en-US" b="1" dirty="0"/>
              <a:t>There should be no significant size differences between clusters.</a:t>
            </a:r>
            <a:endParaRPr lang="id-ID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876217-09B5-0A90-8D80-41BC2D13F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905" y="1772444"/>
            <a:ext cx="45720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76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0CBBC-C7E2-14A7-69A5-F23B981A2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Silhouette Score, Inliers, and Outliers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D11EC-9618-C05C-F670-7BE833550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05577"/>
            <a:ext cx="10515600" cy="371386"/>
          </a:xfrm>
        </p:spPr>
        <p:txBody>
          <a:bodyPr>
            <a:normAutofit fontScale="85000" lnSpcReduction="20000"/>
          </a:bodyPr>
          <a:lstStyle/>
          <a:p>
            <a:r>
              <a:rPr lang="id-ID" dirty="0"/>
              <a:t>https://youtu.be/a2Kg2_l3L8M?si=n2x0UJ8iihA8Vw8r</a:t>
            </a:r>
          </a:p>
        </p:txBody>
      </p:sp>
      <p:pic>
        <p:nvPicPr>
          <p:cNvPr id="4" name="Silhouette Score, Inliers, and Outliers">
            <a:hlinkClick r:id="" action="ppaction://media"/>
            <a:extLst>
              <a:ext uri="{FF2B5EF4-FFF2-40B4-BE49-F238E27FC236}">
                <a16:creationId xmlns:a16="http://schemas.microsoft.com/office/drawing/2014/main" id="{7CB3E6A2-F391-E4F7-95AD-3E3269BEC1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4998" y="1683469"/>
            <a:ext cx="7262004" cy="408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03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9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572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Clustering</a:t>
            </a:r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For example retail entrepreneurs can use clustering to group customers based on items purchased, total shopping costs paid, purchase amount, and so forth.</a:t>
            </a:r>
          </a:p>
          <a:p>
            <a:pPr eaLnBrk="1" hangingPunct="1">
              <a:defRPr/>
            </a:pPr>
            <a:r>
              <a:rPr lang="en-US" dirty="0"/>
              <a:t>Entrepreneurs can understand different consumer groups and modify marketing strategies for each group.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1587163" y="6524625"/>
            <a:ext cx="604837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FFCC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ras UAJY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02C1E953-84B0-430C-8CC0-EF2DAC5583A7}" type="slidenum">
              <a:rPr lang="en-US" altLang="en-US" smtClean="0"/>
              <a:pPr>
                <a:defRPr/>
              </a:pPr>
              <a:t>4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07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35C12-6150-D97B-4994-49CDC701F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Clustering methods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45479-EA91-3F3F-1F83-FA137EEEF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several methods clustering that is often used includes:</a:t>
            </a:r>
          </a:p>
          <a:p>
            <a:r>
              <a:rPr lang="en-US" dirty="0"/>
              <a:t>1. </a:t>
            </a:r>
            <a:r>
              <a:rPr lang="en-US" b="1" dirty="0"/>
              <a:t>K-Means Clustering</a:t>
            </a:r>
            <a:r>
              <a:rPr lang="en-US" dirty="0"/>
              <a:t>: creates clusters from data points by reducing the distance between each data point and the cluster center.</a:t>
            </a:r>
          </a:p>
          <a:p>
            <a:r>
              <a:rPr lang="en-US" dirty="0"/>
              <a:t>2. </a:t>
            </a:r>
            <a:r>
              <a:rPr lang="en-US" b="1" dirty="0"/>
              <a:t>Hierarchical Clustering</a:t>
            </a:r>
            <a:r>
              <a:rPr lang="en-US" dirty="0"/>
              <a:t>: separates data into clusters based on distance between data points, then create a dendrogram to illustrate relationships between clusters.</a:t>
            </a:r>
          </a:p>
          <a:p>
            <a:r>
              <a:rPr lang="en-US" dirty="0"/>
              <a:t>3. </a:t>
            </a:r>
            <a:r>
              <a:rPr lang="en-US" b="1" dirty="0"/>
              <a:t>Density-based Clustering</a:t>
            </a:r>
            <a:r>
              <a:rPr lang="en-US" dirty="0"/>
              <a:t>: divides data into several dependent clusters on the density of data points, then create clusters based on region with different densities.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951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25BD-AE1A-0A5C-C4EF-77887FCA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Clustering advantages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4C13-1211-078F-F45D-5A1982994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advantages of the clustering method are:</a:t>
            </a:r>
          </a:p>
          <a:p>
            <a:r>
              <a:rPr lang="en-US" dirty="0"/>
              <a:t>Does not require labeled data.</a:t>
            </a:r>
          </a:p>
          <a:p>
            <a:r>
              <a:rPr lang="en-US" dirty="0"/>
              <a:t>Can be used to see previously unknown patterns or structures on data.</a:t>
            </a:r>
          </a:p>
          <a:p>
            <a:r>
              <a:rPr lang="en-US" dirty="0"/>
              <a:t>Can be used to group data into groups which are similar to each other.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995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25BD-AE1A-0A5C-C4EF-77887FCA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Clustering disadvantages</a:t>
            </a:r>
            <a:endParaRPr lang="id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4C13-1211-078F-F45D-5A1982994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disadvantages of the clustering method are:</a:t>
            </a:r>
          </a:p>
          <a:p>
            <a:r>
              <a:rPr lang="en-US" dirty="0"/>
              <a:t>Interpretation of clustering results is subjective and depends on the choice of method and parameter settings.</a:t>
            </a:r>
          </a:p>
          <a:p>
            <a:r>
              <a:rPr lang="en-US" dirty="0"/>
              <a:t>Selecting the optimal number of clusters is quite difficult and requires experience.</a:t>
            </a:r>
          </a:p>
          <a:p>
            <a:r>
              <a:rPr lang="en-US" dirty="0"/>
              <a:t>Has limitations in handling complex or high dimensional data.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61264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05E8-DC31-49A5-966B-F70DFE9CB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9083"/>
            <a:ext cx="10515600" cy="49360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Calibri Light"/>
              </a:rPr>
              <a:t>K-means Clustering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C01F154-F881-42C6-9672-85D7B1EC9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2451370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005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K-Means Clustering</a:t>
            </a:r>
          </a:p>
        </p:txBody>
      </p:sp>
      <p:sp>
        <p:nvSpPr>
          <p:cNvPr id="194563" name="Rectangle 3"/>
          <p:cNvSpPr>
            <a:spLocks noGrp="1" noRot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/>
              <a:t>K-Means is one of the simplest and most widespread clustering algorithms used.</a:t>
            </a:r>
          </a:p>
          <a:p>
            <a:pPr eaLnBrk="1" hangingPunct="1">
              <a:defRPr/>
            </a:pPr>
            <a:r>
              <a:rPr lang="en-US" dirty="0"/>
              <a:t>This algorithm works by trying to find the middle point (centroid) of a cluster which is a representation of a particular region of data.</a:t>
            </a:r>
          </a:p>
          <a:p>
            <a:pPr eaLnBrk="1" hangingPunct="1">
              <a:defRPr/>
            </a:pPr>
            <a:r>
              <a:rPr lang="en-US" dirty="0"/>
              <a:t>This is done by placing each data point to the nearest center point.</a:t>
            </a:r>
          </a:p>
          <a:p>
            <a:pPr eaLnBrk="1" hangingPunct="1">
              <a:defRPr/>
            </a:pPr>
            <a:r>
              <a:rPr lang="en-US" dirty="0"/>
              <a:t>Distance calculation using Euclidean distance.</a:t>
            </a:r>
          </a:p>
          <a:p>
            <a:pPr eaLnBrk="1" hangingPunct="1">
              <a:defRPr/>
            </a:pPr>
            <a:r>
              <a:rPr lang="en-US" dirty="0"/>
              <a:t>Then set the cluster center point as the average of data points placed in the cluster.</a:t>
            </a:r>
          </a:p>
          <a:p>
            <a:pPr eaLnBrk="1" hangingPunct="1">
              <a:defRPr/>
            </a:pPr>
            <a:r>
              <a:rPr lang="en-US" dirty="0"/>
              <a:t>The algorithm completes when the placement of data points towards the cluster center do not change anymore.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1587163" y="6524625"/>
            <a:ext cx="604837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FFCC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ras UAJY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02C1E953-84B0-430C-8CC0-EF2DAC5583A7}" type="slidenum">
              <a:rPr lang="en-US" altLang="en-US" smtClean="0"/>
              <a:pPr>
                <a:defRPr/>
              </a:pPr>
              <a:t>9</a:t>
            </a:fld>
            <a:endParaRPr lang="en-US" altLang="en-US">
              <a:solidFill>
                <a:srgbClr val="FFCC66"/>
              </a:solidFill>
              <a:latin typeface="Eras UAJ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56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21AC45C-4AEF-4FD3-AFDF-88F5A829E2B8}" vid="{6659B132-E0EC-4A97-8BBA-FDDF77D390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F698F57233D7141BE414A639F96E56A" ma:contentTypeVersion="4" ma:contentTypeDescription="Create a new document." ma:contentTypeScope="" ma:versionID="8ca9f6441793894c85ce24cda4c0e72a">
  <xsd:schema xmlns:xsd="http://www.w3.org/2001/XMLSchema" xmlns:xs="http://www.w3.org/2001/XMLSchema" xmlns:p="http://schemas.microsoft.com/office/2006/metadata/properties" xmlns:ns2="c949d0e8-2d88-4670-a37f-f054fee50e7d" targetNamespace="http://schemas.microsoft.com/office/2006/metadata/properties" ma:root="true" ma:fieldsID="39dfa1a2d7b6cfc94f2fb0a5e4331d9a" ns2:_="">
    <xsd:import namespace="c949d0e8-2d88-4670-a37f-f054fee50e7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49d0e8-2d88-4670-a37f-f054fee50e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3083E8D-83F5-4867-B610-3B61A02405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49d0e8-2d88-4670-a37f-f054fee50e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C959837-834A-4165-8B44-B11FF55ED49F}">
  <ds:schemaRefs>
    <ds:schemaRef ds:uri="http://schemas.microsoft.com/office/2006/metadata/properties"/>
    <ds:schemaRef ds:uri="c949d0e8-2d88-4670-a37f-f054fee50e7d"/>
    <ds:schemaRef ds:uri="http://purl.org/dc/elements/1.1/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87A0F42-3D9E-4D60-A806-0913ED2EA2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 UAJY_Versi_Foto_Putih</Template>
  <TotalTime>1578</TotalTime>
  <Words>1578</Words>
  <Application>Microsoft Office PowerPoint</Application>
  <PresentationFormat>Widescreen</PresentationFormat>
  <Paragraphs>131</Paragraphs>
  <Slides>32</Slides>
  <Notes>3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Eras UAJY</vt:lpstr>
      <vt:lpstr>Museo Slab 500</vt:lpstr>
      <vt:lpstr>Office Theme</vt:lpstr>
      <vt:lpstr>Pembelajaran Mesin dan Pembelajaran Mendalam #4 Unsupervised Learning</vt:lpstr>
      <vt:lpstr>Clustering</vt:lpstr>
      <vt:lpstr>Clustering in Machine Learning</vt:lpstr>
      <vt:lpstr>Clustering</vt:lpstr>
      <vt:lpstr>Clustering methods</vt:lpstr>
      <vt:lpstr>Clustering advantages</vt:lpstr>
      <vt:lpstr>Clustering disadvantages</vt:lpstr>
      <vt:lpstr>K-means Clustering</vt:lpstr>
      <vt:lpstr>K-Means Clustering</vt:lpstr>
      <vt:lpstr>K-Means Clustering</vt:lpstr>
      <vt:lpstr>K-Means Clustering: Pros and Cons</vt:lpstr>
      <vt:lpstr>K-Means Clustering Failure Case</vt:lpstr>
      <vt:lpstr>K-Means Algorithm Visualization</vt:lpstr>
      <vt:lpstr>Agglomerative Clustering</vt:lpstr>
      <vt:lpstr>Agglomerative Clustering</vt:lpstr>
      <vt:lpstr>Agglomerative Clustering</vt:lpstr>
      <vt:lpstr>Agglomerative Clustering</vt:lpstr>
      <vt:lpstr>Agglomerative Clustering</vt:lpstr>
      <vt:lpstr>Hierarchical Cluster Analysis [Simply explained]</vt:lpstr>
      <vt:lpstr>DBSCAN</vt:lpstr>
      <vt:lpstr>DBSCAN</vt:lpstr>
      <vt:lpstr>DBSCAN</vt:lpstr>
      <vt:lpstr>DBSCAN</vt:lpstr>
      <vt:lpstr>DBSCAN</vt:lpstr>
      <vt:lpstr>DBSCAN Explanation and Visualization</vt:lpstr>
      <vt:lpstr>Elbow Method and Silhouette Score</vt:lpstr>
      <vt:lpstr>Elbow Method and Silhouette Score</vt:lpstr>
      <vt:lpstr>The Elbow Method Explained in Less than 5 minutes</vt:lpstr>
      <vt:lpstr>Elbow Method and Silhouette Score</vt:lpstr>
      <vt:lpstr>Elbow Method and Silhouette Score</vt:lpstr>
      <vt:lpstr>Silhouette Score, Inliers, and Outliers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Aloysius Gonzaga Pradnya Sidhawara S.T. M.Eng.</dc:creator>
  <cp:lastModifiedBy>Aloysius Gonzaga Pradnya S., S.T., M.Eng.</cp:lastModifiedBy>
  <cp:revision>203</cp:revision>
  <dcterms:created xsi:type="dcterms:W3CDTF">2021-08-27T03:30:23Z</dcterms:created>
  <dcterms:modified xsi:type="dcterms:W3CDTF">2024-10-26T11:53:55Z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0x0101008F698F57233D7141BE414A639F96E56A</vt:lpwstr>
  </property>
</Properties>
</file>

<file path=docProps/thumbnail.jpeg>
</file>